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91354-6E93-458F-87AB-2F72D39165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7C8D0-63A9-480A-9671-D0D7DB354528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Zamjenjuju osobe koje sudjeluju u razgovoru. </a:t>
          </a:r>
          <a:endParaRPr lang="en-US" dirty="0"/>
        </a:p>
      </dgm:t>
    </dgm:pt>
    <dgm:pt modelId="{1919509F-FDF0-4DF3-AA8B-881BB5AE2DE4}" type="parTrans" cxnId="{5714FBC4-D575-4B9A-9A36-B73EE433F426}">
      <dgm:prSet/>
      <dgm:spPr/>
      <dgm:t>
        <a:bodyPr/>
        <a:lstStyle/>
        <a:p>
          <a:endParaRPr lang="en-US"/>
        </a:p>
      </dgm:t>
    </dgm:pt>
    <dgm:pt modelId="{C516DF7B-CC5C-4567-9E43-87B0360473A5}" type="sibTrans" cxnId="{5714FBC4-D575-4B9A-9A36-B73EE433F426}">
      <dgm:prSet/>
      <dgm:spPr/>
      <dgm:t>
        <a:bodyPr/>
        <a:lstStyle/>
        <a:p>
          <a:endParaRPr lang="en-US"/>
        </a:p>
      </dgm:t>
    </dgm:pt>
    <dgm:pt modelId="{1553C639-F71F-4861-8CEC-1B74F00506AB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GOVORNIK  SUGOVORNIK  NEGOVORNIK</a:t>
          </a:r>
          <a:endParaRPr lang="en-US" dirty="0"/>
        </a:p>
      </dgm:t>
    </dgm:pt>
    <dgm:pt modelId="{E51C854E-E83A-47CA-9CC8-B990CC05A754}" type="parTrans" cxnId="{2A5C6149-FA9F-441F-B6B6-9383BB307086}">
      <dgm:prSet/>
      <dgm:spPr/>
      <dgm:t>
        <a:bodyPr/>
        <a:lstStyle/>
        <a:p>
          <a:endParaRPr lang="en-US"/>
        </a:p>
      </dgm:t>
    </dgm:pt>
    <dgm:pt modelId="{743184CC-5629-4672-8105-F053D9B75B33}" type="sibTrans" cxnId="{2A5C6149-FA9F-441F-B6B6-9383BB307086}">
      <dgm:prSet/>
      <dgm:spPr/>
      <dgm:t>
        <a:bodyPr/>
        <a:lstStyle/>
        <a:p>
          <a:endParaRPr lang="en-US"/>
        </a:p>
      </dgm:t>
    </dgm:pt>
    <dgm:pt modelId="{84B1C641-3296-4D0A-8D50-A71E635DE09B}" type="pres">
      <dgm:prSet presAssocID="{2D291354-6E93-458F-87AB-2F72D39165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33EC8A-CBCE-49FF-9177-A9CE297C5243}" type="pres">
      <dgm:prSet presAssocID="{7FB7C8D0-63A9-480A-9671-D0D7DB354528}" presName="hierRoot1" presStyleCnt="0"/>
      <dgm:spPr/>
    </dgm:pt>
    <dgm:pt modelId="{660530CE-CC02-4560-B0CE-4E97845E1C1B}" type="pres">
      <dgm:prSet presAssocID="{7FB7C8D0-63A9-480A-9671-D0D7DB354528}" presName="composite" presStyleCnt="0"/>
      <dgm:spPr/>
    </dgm:pt>
    <dgm:pt modelId="{F4DB3542-E2BA-4AC5-A3BF-AF69820A4AC7}" type="pres">
      <dgm:prSet presAssocID="{7FB7C8D0-63A9-480A-9671-D0D7DB354528}" presName="background" presStyleLbl="node0" presStyleIdx="0" presStyleCnt="2"/>
      <dgm:spPr/>
    </dgm:pt>
    <dgm:pt modelId="{85CD661B-3BE0-4A13-963F-A557E552F347}" type="pres">
      <dgm:prSet presAssocID="{7FB7C8D0-63A9-480A-9671-D0D7DB354528}" presName="text" presStyleLbl="fgAcc0" presStyleIdx="0" presStyleCnt="2" custScaleX="113776" custScaleY="145675" custLinFactNeighborX="-707" custLinFactNeighborY="-1670">
        <dgm:presLayoutVars>
          <dgm:chPref val="3"/>
        </dgm:presLayoutVars>
      </dgm:prSet>
      <dgm:spPr/>
    </dgm:pt>
    <dgm:pt modelId="{05C00BFA-8414-4836-A4BD-5DE3CB39D2CF}" type="pres">
      <dgm:prSet presAssocID="{7FB7C8D0-63A9-480A-9671-D0D7DB354528}" presName="hierChild2" presStyleCnt="0"/>
      <dgm:spPr/>
    </dgm:pt>
    <dgm:pt modelId="{18E5B5F5-E102-4368-9285-DB418E2D26B8}" type="pres">
      <dgm:prSet presAssocID="{1553C639-F71F-4861-8CEC-1B74F00506AB}" presName="hierRoot1" presStyleCnt="0"/>
      <dgm:spPr/>
    </dgm:pt>
    <dgm:pt modelId="{63A63FCD-29DC-4A6A-93E8-4E8E4D6CF308}" type="pres">
      <dgm:prSet presAssocID="{1553C639-F71F-4861-8CEC-1B74F00506AB}" presName="composite" presStyleCnt="0"/>
      <dgm:spPr/>
    </dgm:pt>
    <dgm:pt modelId="{1ACB345F-79B6-46DD-BF03-649FE509B901}" type="pres">
      <dgm:prSet presAssocID="{1553C639-F71F-4861-8CEC-1B74F00506AB}" presName="background" presStyleLbl="node0" presStyleIdx="1" presStyleCnt="2"/>
      <dgm:spPr/>
    </dgm:pt>
    <dgm:pt modelId="{A66E9AA8-C71D-4A89-83EE-337CB77C0FCC}" type="pres">
      <dgm:prSet presAssocID="{1553C639-F71F-4861-8CEC-1B74F00506AB}" presName="text" presStyleLbl="fgAcc0" presStyleIdx="1" presStyleCnt="2" custLinFactNeighborX="-358" custLinFactNeighborY="1691">
        <dgm:presLayoutVars>
          <dgm:chPref val="3"/>
        </dgm:presLayoutVars>
      </dgm:prSet>
      <dgm:spPr/>
    </dgm:pt>
    <dgm:pt modelId="{3D4266E5-7C41-4459-9C24-B0C40ED12247}" type="pres">
      <dgm:prSet presAssocID="{1553C639-F71F-4861-8CEC-1B74F00506AB}" presName="hierChild2" presStyleCnt="0"/>
      <dgm:spPr/>
    </dgm:pt>
  </dgm:ptLst>
  <dgm:cxnLst>
    <dgm:cxn modelId="{966EE81F-B59D-480B-B31E-13544706B5E5}" type="presOf" srcId="{1553C639-F71F-4861-8CEC-1B74F00506AB}" destId="{A66E9AA8-C71D-4A89-83EE-337CB77C0FCC}" srcOrd="0" destOrd="0" presId="urn:microsoft.com/office/officeart/2005/8/layout/hierarchy1"/>
    <dgm:cxn modelId="{E4A49F43-2880-41FF-B621-4BC36835C274}" type="presOf" srcId="{7FB7C8D0-63A9-480A-9671-D0D7DB354528}" destId="{85CD661B-3BE0-4A13-963F-A557E552F347}" srcOrd="0" destOrd="0" presId="urn:microsoft.com/office/officeart/2005/8/layout/hierarchy1"/>
    <dgm:cxn modelId="{2A5C6149-FA9F-441F-B6B6-9383BB307086}" srcId="{2D291354-6E93-458F-87AB-2F72D391653F}" destId="{1553C639-F71F-4861-8CEC-1B74F00506AB}" srcOrd="1" destOrd="0" parTransId="{E51C854E-E83A-47CA-9CC8-B990CC05A754}" sibTransId="{743184CC-5629-4672-8105-F053D9B75B33}"/>
    <dgm:cxn modelId="{E0D453C0-6C3B-46CE-B017-A0EDBC19BD6C}" type="presOf" srcId="{2D291354-6E93-458F-87AB-2F72D391653F}" destId="{84B1C641-3296-4D0A-8D50-A71E635DE09B}" srcOrd="0" destOrd="0" presId="urn:microsoft.com/office/officeart/2005/8/layout/hierarchy1"/>
    <dgm:cxn modelId="{5714FBC4-D575-4B9A-9A36-B73EE433F426}" srcId="{2D291354-6E93-458F-87AB-2F72D391653F}" destId="{7FB7C8D0-63A9-480A-9671-D0D7DB354528}" srcOrd="0" destOrd="0" parTransId="{1919509F-FDF0-4DF3-AA8B-881BB5AE2DE4}" sibTransId="{C516DF7B-CC5C-4567-9E43-87B0360473A5}"/>
    <dgm:cxn modelId="{8B75339C-641C-4C15-881A-F9E95ECA7DB3}" type="presParOf" srcId="{84B1C641-3296-4D0A-8D50-A71E635DE09B}" destId="{0E33EC8A-CBCE-49FF-9177-A9CE297C5243}" srcOrd="0" destOrd="0" presId="urn:microsoft.com/office/officeart/2005/8/layout/hierarchy1"/>
    <dgm:cxn modelId="{27491384-A000-40E0-A933-52D2AC3931EF}" type="presParOf" srcId="{0E33EC8A-CBCE-49FF-9177-A9CE297C5243}" destId="{660530CE-CC02-4560-B0CE-4E97845E1C1B}" srcOrd="0" destOrd="0" presId="urn:microsoft.com/office/officeart/2005/8/layout/hierarchy1"/>
    <dgm:cxn modelId="{914990E9-684F-4761-A911-A34DEC814C9E}" type="presParOf" srcId="{660530CE-CC02-4560-B0CE-4E97845E1C1B}" destId="{F4DB3542-E2BA-4AC5-A3BF-AF69820A4AC7}" srcOrd="0" destOrd="0" presId="urn:microsoft.com/office/officeart/2005/8/layout/hierarchy1"/>
    <dgm:cxn modelId="{70DAF56A-7DDE-44AA-B8B1-490CF140F8E3}" type="presParOf" srcId="{660530CE-CC02-4560-B0CE-4E97845E1C1B}" destId="{85CD661B-3BE0-4A13-963F-A557E552F347}" srcOrd="1" destOrd="0" presId="urn:microsoft.com/office/officeart/2005/8/layout/hierarchy1"/>
    <dgm:cxn modelId="{4214A3C9-590E-4BCF-BC14-34925F42C414}" type="presParOf" srcId="{0E33EC8A-CBCE-49FF-9177-A9CE297C5243}" destId="{05C00BFA-8414-4836-A4BD-5DE3CB39D2CF}" srcOrd="1" destOrd="0" presId="urn:microsoft.com/office/officeart/2005/8/layout/hierarchy1"/>
    <dgm:cxn modelId="{5D4D345F-4C56-41F3-AE09-AC2FF057D2CC}" type="presParOf" srcId="{84B1C641-3296-4D0A-8D50-A71E635DE09B}" destId="{18E5B5F5-E102-4368-9285-DB418E2D26B8}" srcOrd="1" destOrd="0" presId="urn:microsoft.com/office/officeart/2005/8/layout/hierarchy1"/>
    <dgm:cxn modelId="{B811EA1E-350F-48F1-992C-45D47EAC40ED}" type="presParOf" srcId="{18E5B5F5-E102-4368-9285-DB418E2D26B8}" destId="{63A63FCD-29DC-4A6A-93E8-4E8E4D6CF308}" srcOrd="0" destOrd="0" presId="urn:microsoft.com/office/officeart/2005/8/layout/hierarchy1"/>
    <dgm:cxn modelId="{2551A48B-2940-4936-BB45-D616E8CD2182}" type="presParOf" srcId="{63A63FCD-29DC-4A6A-93E8-4E8E4D6CF308}" destId="{1ACB345F-79B6-46DD-BF03-649FE509B901}" srcOrd="0" destOrd="0" presId="urn:microsoft.com/office/officeart/2005/8/layout/hierarchy1"/>
    <dgm:cxn modelId="{A45C9682-11F1-4B3C-A5A1-705B70C21E62}" type="presParOf" srcId="{63A63FCD-29DC-4A6A-93E8-4E8E4D6CF308}" destId="{A66E9AA8-C71D-4A89-83EE-337CB77C0FCC}" srcOrd="1" destOrd="0" presId="urn:microsoft.com/office/officeart/2005/8/layout/hierarchy1"/>
    <dgm:cxn modelId="{3C02F1E6-ED81-4E18-9230-46B65259A360}" type="presParOf" srcId="{18E5B5F5-E102-4368-9285-DB418E2D26B8}" destId="{3D4266E5-7C41-4459-9C24-B0C40ED122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53C41-E64C-4CC9-9358-0EEA312CA4B9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C07982-8225-4186-BC41-B9C9D717ADC5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hr-HR" dirty="0"/>
            <a:t>GOVORNA OSOBA – </a:t>
          </a:r>
          <a:r>
            <a:rPr lang="hr-HR" b="1" dirty="0">
              <a:solidFill>
                <a:schemeClr val="tx2"/>
              </a:solidFill>
            </a:rPr>
            <a:t>1. osoba </a:t>
          </a:r>
          <a:r>
            <a:rPr lang="hr-HR" b="1" dirty="0" err="1">
              <a:solidFill>
                <a:schemeClr val="tx2"/>
              </a:solidFill>
            </a:rPr>
            <a:t>jd</a:t>
          </a:r>
          <a:r>
            <a:rPr lang="hr-HR" b="1" dirty="0">
              <a:solidFill>
                <a:schemeClr val="tx2"/>
              </a:solidFill>
            </a:rPr>
            <a:t>. I </a:t>
          </a:r>
          <a:r>
            <a:rPr lang="hr-HR" b="1" dirty="0" err="1">
              <a:solidFill>
                <a:schemeClr val="tx2"/>
              </a:solidFill>
            </a:rPr>
            <a:t>mn</a:t>
          </a:r>
          <a:r>
            <a:rPr lang="hr-HR" b="1" dirty="0">
              <a:solidFill>
                <a:schemeClr val="tx2"/>
              </a:solidFill>
            </a:rPr>
            <a:t>.</a:t>
          </a:r>
        </a:p>
        <a:p>
          <a:pPr algn="ctr"/>
          <a:r>
            <a:rPr lang="hr-HR" b="1" dirty="0">
              <a:solidFill>
                <a:schemeClr val="tx2"/>
              </a:solidFill>
            </a:rPr>
            <a:t> </a:t>
          </a:r>
          <a:r>
            <a:rPr lang="hr-HR" dirty="0"/>
            <a:t>(JA i MI)</a:t>
          </a:r>
          <a:endParaRPr lang="en-US" dirty="0"/>
        </a:p>
      </dgm:t>
    </dgm:pt>
    <dgm:pt modelId="{AE18FCB5-1FEC-43BF-BF27-D9EDAAE8A8D0}" type="parTrans" cxnId="{A5149F2C-CDFA-4628-8762-E42B4B573493}">
      <dgm:prSet/>
      <dgm:spPr/>
      <dgm:t>
        <a:bodyPr/>
        <a:lstStyle/>
        <a:p>
          <a:endParaRPr lang="en-US"/>
        </a:p>
      </dgm:t>
    </dgm:pt>
    <dgm:pt modelId="{8349F65A-8C7A-4509-81AE-2EE1B71D2B10}" type="sibTrans" cxnId="{A5149F2C-CDFA-4628-8762-E42B4B573493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E25A3BB0-2097-4ABF-B9D4-FB4958B1162D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hr-HR" dirty="0"/>
            <a:t>SUGOVORNA OSOBA </a:t>
          </a:r>
          <a:r>
            <a:rPr lang="hr-HR" b="1" dirty="0"/>
            <a:t>– 2. osoba </a:t>
          </a:r>
          <a:r>
            <a:rPr lang="hr-HR" b="1" dirty="0" err="1"/>
            <a:t>jd</a:t>
          </a:r>
          <a:r>
            <a:rPr lang="hr-HR" b="1" dirty="0"/>
            <a:t>. i </a:t>
          </a:r>
          <a:r>
            <a:rPr lang="hr-HR" b="1" dirty="0" err="1"/>
            <a:t>mn</a:t>
          </a:r>
          <a:r>
            <a:rPr lang="hr-HR" b="1" dirty="0"/>
            <a:t>.</a:t>
          </a:r>
        </a:p>
        <a:p>
          <a:pPr algn="ctr"/>
          <a:r>
            <a:rPr lang="hr-HR" dirty="0"/>
            <a:t>(TI i VI)</a:t>
          </a:r>
          <a:endParaRPr lang="en-US" dirty="0"/>
        </a:p>
      </dgm:t>
    </dgm:pt>
    <dgm:pt modelId="{8242A6F9-FC5E-46A2-8056-48CB329AB8C4}" type="parTrans" cxnId="{4D461E7C-86D7-462C-BFF3-73C5DF9D50F9}">
      <dgm:prSet/>
      <dgm:spPr/>
      <dgm:t>
        <a:bodyPr/>
        <a:lstStyle/>
        <a:p>
          <a:endParaRPr lang="en-US"/>
        </a:p>
      </dgm:t>
    </dgm:pt>
    <dgm:pt modelId="{8C72541D-AD38-49E0-8066-2654678C7078}" type="sibTrans" cxnId="{4D461E7C-86D7-462C-BFF3-73C5DF9D50F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066B7E3-F504-447B-A14A-86278EE60985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/>
          <a:r>
            <a:rPr lang="hr-HR" dirty="0"/>
            <a:t>NEGOVORNA OSOBA </a:t>
          </a:r>
          <a:r>
            <a:rPr lang="hr-HR" b="1" dirty="0"/>
            <a:t>– 3. osoba </a:t>
          </a:r>
          <a:r>
            <a:rPr lang="hr-HR" b="1" dirty="0" err="1"/>
            <a:t>jd</a:t>
          </a:r>
          <a:r>
            <a:rPr lang="hr-HR" b="1" dirty="0"/>
            <a:t>. i </a:t>
          </a:r>
          <a:r>
            <a:rPr lang="hr-HR" b="1" dirty="0" err="1"/>
            <a:t>mn</a:t>
          </a:r>
          <a:r>
            <a:rPr lang="hr-HR" b="1" dirty="0"/>
            <a:t>.</a:t>
          </a:r>
        </a:p>
        <a:p>
          <a:pPr algn="ctr"/>
          <a:r>
            <a:rPr lang="hr-HR" b="1" dirty="0"/>
            <a:t> </a:t>
          </a:r>
          <a:r>
            <a:rPr lang="hr-HR" dirty="0"/>
            <a:t>(ON/ONA/ONO i ONI/ONE/ONA)</a:t>
          </a:r>
          <a:endParaRPr lang="en-US" dirty="0"/>
        </a:p>
      </dgm:t>
    </dgm:pt>
    <dgm:pt modelId="{A2644D9E-D467-405C-B299-F0D8D6DD6A23}" type="parTrans" cxnId="{09454909-3D66-4EF6-A18E-B1C013AEDCDE}">
      <dgm:prSet/>
      <dgm:spPr/>
      <dgm:t>
        <a:bodyPr/>
        <a:lstStyle/>
        <a:p>
          <a:endParaRPr lang="en-US"/>
        </a:p>
      </dgm:t>
    </dgm:pt>
    <dgm:pt modelId="{6853D01C-FAC6-4D3B-AAA9-BEE3EBE6F16C}" type="sibTrans" cxnId="{09454909-3D66-4EF6-A18E-B1C013AEDCD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AF37DF6-98F0-4BD1-8B59-6753633DA672}" type="pres">
      <dgm:prSet presAssocID="{BE453C41-E64C-4CC9-9358-0EEA312CA4B9}" presName="Name0" presStyleCnt="0">
        <dgm:presLayoutVars>
          <dgm:animLvl val="lvl"/>
          <dgm:resizeHandles val="exact"/>
        </dgm:presLayoutVars>
      </dgm:prSet>
      <dgm:spPr/>
    </dgm:pt>
    <dgm:pt modelId="{F4DDB21A-E2AA-444C-9070-59E28234D2DE}" type="pres">
      <dgm:prSet presAssocID="{80C07982-8225-4186-BC41-B9C9D717ADC5}" presName="compositeNode" presStyleCnt="0">
        <dgm:presLayoutVars>
          <dgm:bulletEnabled val="1"/>
        </dgm:presLayoutVars>
      </dgm:prSet>
      <dgm:spPr/>
    </dgm:pt>
    <dgm:pt modelId="{876EFE63-992F-4275-A37B-C7225212B0C5}" type="pres">
      <dgm:prSet presAssocID="{80C07982-8225-4186-BC41-B9C9D717ADC5}" presName="bgRect" presStyleLbl="bgAccFollowNode1" presStyleIdx="0" presStyleCnt="3"/>
      <dgm:spPr/>
    </dgm:pt>
    <dgm:pt modelId="{1481D45C-89C4-4B8E-9547-E39B9547E8F2}" type="pres">
      <dgm:prSet presAssocID="{8349F65A-8C7A-4509-81AE-2EE1B71D2B1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4DADB4B-3CD7-40EF-951F-C567F9BB768B}" type="pres">
      <dgm:prSet presAssocID="{80C07982-8225-4186-BC41-B9C9D717ADC5}" presName="bottomLine" presStyleLbl="alignNode1" presStyleIdx="1" presStyleCnt="6">
        <dgm:presLayoutVars/>
      </dgm:prSet>
      <dgm:spPr/>
    </dgm:pt>
    <dgm:pt modelId="{394ECF20-97EA-44A4-AFD7-4609A2B97D87}" type="pres">
      <dgm:prSet presAssocID="{80C07982-8225-4186-BC41-B9C9D717ADC5}" presName="nodeText" presStyleLbl="bgAccFollowNode1" presStyleIdx="0" presStyleCnt="3">
        <dgm:presLayoutVars>
          <dgm:bulletEnabled val="1"/>
        </dgm:presLayoutVars>
      </dgm:prSet>
      <dgm:spPr/>
    </dgm:pt>
    <dgm:pt modelId="{EC4CC8C4-2BBB-40DF-B73C-0D6CF2B07913}" type="pres">
      <dgm:prSet presAssocID="{8349F65A-8C7A-4509-81AE-2EE1B71D2B10}" presName="sibTrans" presStyleCnt="0"/>
      <dgm:spPr/>
    </dgm:pt>
    <dgm:pt modelId="{67C3ADAD-1761-47A8-917C-21275E8E62E1}" type="pres">
      <dgm:prSet presAssocID="{E25A3BB0-2097-4ABF-B9D4-FB4958B1162D}" presName="compositeNode" presStyleCnt="0">
        <dgm:presLayoutVars>
          <dgm:bulletEnabled val="1"/>
        </dgm:presLayoutVars>
      </dgm:prSet>
      <dgm:spPr/>
    </dgm:pt>
    <dgm:pt modelId="{F92B9C0F-BC65-48F0-9ED7-A15B671791DF}" type="pres">
      <dgm:prSet presAssocID="{E25A3BB0-2097-4ABF-B9D4-FB4958B1162D}" presName="bgRect" presStyleLbl="bgAccFollowNode1" presStyleIdx="1" presStyleCnt="3"/>
      <dgm:spPr/>
    </dgm:pt>
    <dgm:pt modelId="{7EFADF47-8526-4163-B272-61DFBEAF6C91}" type="pres">
      <dgm:prSet presAssocID="{8C72541D-AD38-49E0-8066-2654678C707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9A8D325-4C17-4153-A263-186BCE293BCA}" type="pres">
      <dgm:prSet presAssocID="{E25A3BB0-2097-4ABF-B9D4-FB4958B1162D}" presName="bottomLine" presStyleLbl="alignNode1" presStyleIdx="3" presStyleCnt="6">
        <dgm:presLayoutVars/>
      </dgm:prSet>
      <dgm:spPr/>
    </dgm:pt>
    <dgm:pt modelId="{C9C2A5A5-D004-45F8-827E-54DD27E4EAF0}" type="pres">
      <dgm:prSet presAssocID="{E25A3BB0-2097-4ABF-B9D4-FB4958B1162D}" presName="nodeText" presStyleLbl="bgAccFollowNode1" presStyleIdx="1" presStyleCnt="3">
        <dgm:presLayoutVars>
          <dgm:bulletEnabled val="1"/>
        </dgm:presLayoutVars>
      </dgm:prSet>
      <dgm:spPr/>
    </dgm:pt>
    <dgm:pt modelId="{CB34E52D-98E4-4737-B3E8-636F66C7512C}" type="pres">
      <dgm:prSet presAssocID="{8C72541D-AD38-49E0-8066-2654678C7078}" presName="sibTrans" presStyleCnt="0"/>
      <dgm:spPr/>
    </dgm:pt>
    <dgm:pt modelId="{64FF8727-5682-4DE1-8E0B-92E6C9745A28}" type="pres">
      <dgm:prSet presAssocID="{9066B7E3-F504-447B-A14A-86278EE60985}" presName="compositeNode" presStyleCnt="0">
        <dgm:presLayoutVars>
          <dgm:bulletEnabled val="1"/>
        </dgm:presLayoutVars>
      </dgm:prSet>
      <dgm:spPr/>
    </dgm:pt>
    <dgm:pt modelId="{BA2713A3-EC42-4C26-A895-5D0BEBD477F7}" type="pres">
      <dgm:prSet presAssocID="{9066B7E3-F504-447B-A14A-86278EE60985}" presName="bgRect" presStyleLbl="bgAccFollowNode1" presStyleIdx="2" presStyleCnt="3"/>
      <dgm:spPr/>
    </dgm:pt>
    <dgm:pt modelId="{205E963D-BD26-4A08-9392-D8264D781656}" type="pres">
      <dgm:prSet presAssocID="{6853D01C-FAC6-4D3B-AAA9-BEE3EBE6F16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A43F619-F6E2-4570-98C4-435BEF5F74AD}" type="pres">
      <dgm:prSet presAssocID="{9066B7E3-F504-447B-A14A-86278EE60985}" presName="bottomLine" presStyleLbl="alignNode1" presStyleIdx="5" presStyleCnt="6">
        <dgm:presLayoutVars/>
      </dgm:prSet>
      <dgm:spPr/>
    </dgm:pt>
    <dgm:pt modelId="{0AF7915F-E759-4499-856E-B73D1753ECC1}" type="pres">
      <dgm:prSet presAssocID="{9066B7E3-F504-447B-A14A-86278EE6098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9454909-3D66-4EF6-A18E-B1C013AEDCDE}" srcId="{BE453C41-E64C-4CC9-9358-0EEA312CA4B9}" destId="{9066B7E3-F504-447B-A14A-86278EE60985}" srcOrd="2" destOrd="0" parTransId="{A2644D9E-D467-405C-B299-F0D8D6DD6A23}" sibTransId="{6853D01C-FAC6-4D3B-AAA9-BEE3EBE6F16C}"/>
    <dgm:cxn modelId="{E5C23014-EFE0-430C-B2F7-B050C4FAA9D9}" type="presOf" srcId="{9066B7E3-F504-447B-A14A-86278EE60985}" destId="{0AF7915F-E759-4499-856E-B73D1753ECC1}" srcOrd="1" destOrd="0" presId="urn:microsoft.com/office/officeart/2016/7/layout/BasicLinearProcessNumbered"/>
    <dgm:cxn modelId="{A5149F2C-CDFA-4628-8762-E42B4B573493}" srcId="{BE453C41-E64C-4CC9-9358-0EEA312CA4B9}" destId="{80C07982-8225-4186-BC41-B9C9D717ADC5}" srcOrd="0" destOrd="0" parTransId="{AE18FCB5-1FEC-43BF-BF27-D9EDAAE8A8D0}" sibTransId="{8349F65A-8C7A-4509-81AE-2EE1B71D2B10}"/>
    <dgm:cxn modelId="{C667063B-860B-4639-9FC0-A0C9A41B1F62}" type="presOf" srcId="{9066B7E3-F504-447B-A14A-86278EE60985}" destId="{BA2713A3-EC42-4C26-A895-5D0BEBD477F7}" srcOrd="0" destOrd="0" presId="urn:microsoft.com/office/officeart/2016/7/layout/BasicLinearProcessNumbered"/>
    <dgm:cxn modelId="{9532FA5C-EBFB-4DAF-898A-7215ABE8CB21}" type="presOf" srcId="{8349F65A-8C7A-4509-81AE-2EE1B71D2B10}" destId="{1481D45C-89C4-4B8E-9547-E39B9547E8F2}" srcOrd="0" destOrd="0" presId="urn:microsoft.com/office/officeart/2016/7/layout/BasicLinearProcessNumbered"/>
    <dgm:cxn modelId="{7036AC68-873C-4FFB-BF08-BC82D0976E29}" type="presOf" srcId="{80C07982-8225-4186-BC41-B9C9D717ADC5}" destId="{876EFE63-992F-4275-A37B-C7225212B0C5}" srcOrd="0" destOrd="0" presId="urn:microsoft.com/office/officeart/2016/7/layout/BasicLinearProcessNumbered"/>
    <dgm:cxn modelId="{7260304B-D154-420B-9942-A7C6E017978A}" type="presOf" srcId="{6853D01C-FAC6-4D3B-AAA9-BEE3EBE6F16C}" destId="{205E963D-BD26-4A08-9392-D8264D781656}" srcOrd="0" destOrd="0" presId="urn:microsoft.com/office/officeart/2016/7/layout/BasicLinearProcessNumbered"/>
    <dgm:cxn modelId="{4D461E7C-86D7-462C-BFF3-73C5DF9D50F9}" srcId="{BE453C41-E64C-4CC9-9358-0EEA312CA4B9}" destId="{E25A3BB0-2097-4ABF-B9D4-FB4958B1162D}" srcOrd="1" destOrd="0" parTransId="{8242A6F9-FC5E-46A2-8056-48CB329AB8C4}" sibTransId="{8C72541D-AD38-49E0-8066-2654678C7078}"/>
    <dgm:cxn modelId="{FF3A5988-B93F-4B65-927D-9F3C4B06093E}" type="presOf" srcId="{BE453C41-E64C-4CC9-9358-0EEA312CA4B9}" destId="{BAF37DF6-98F0-4BD1-8B59-6753633DA672}" srcOrd="0" destOrd="0" presId="urn:microsoft.com/office/officeart/2016/7/layout/BasicLinearProcessNumbered"/>
    <dgm:cxn modelId="{BF6DD48D-56AD-4353-A8C3-EFF722982423}" type="presOf" srcId="{8C72541D-AD38-49E0-8066-2654678C7078}" destId="{7EFADF47-8526-4163-B272-61DFBEAF6C91}" srcOrd="0" destOrd="0" presId="urn:microsoft.com/office/officeart/2016/7/layout/BasicLinearProcessNumbered"/>
    <dgm:cxn modelId="{51EA5BA9-55E7-4894-BA8A-710AFA147F8F}" type="presOf" srcId="{E25A3BB0-2097-4ABF-B9D4-FB4958B1162D}" destId="{F92B9C0F-BC65-48F0-9ED7-A15B671791DF}" srcOrd="0" destOrd="0" presId="urn:microsoft.com/office/officeart/2016/7/layout/BasicLinearProcessNumbered"/>
    <dgm:cxn modelId="{B1303AB5-B717-4690-8A68-FF2142E0116E}" type="presOf" srcId="{80C07982-8225-4186-BC41-B9C9D717ADC5}" destId="{394ECF20-97EA-44A4-AFD7-4609A2B97D87}" srcOrd="1" destOrd="0" presId="urn:microsoft.com/office/officeart/2016/7/layout/BasicLinearProcessNumbered"/>
    <dgm:cxn modelId="{193C0FB7-EA56-45C4-9065-1D6EEEDD24F5}" type="presOf" srcId="{E25A3BB0-2097-4ABF-B9D4-FB4958B1162D}" destId="{C9C2A5A5-D004-45F8-827E-54DD27E4EAF0}" srcOrd="1" destOrd="0" presId="urn:microsoft.com/office/officeart/2016/7/layout/BasicLinearProcessNumbered"/>
    <dgm:cxn modelId="{C0EB560B-AF18-4A2F-96D2-1F616B283E2A}" type="presParOf" srcId="{BAF37DF6-98F0-4BD1-8B59-6753633DA672}" destId="{F4DDB21A-E2AA-444C-9070-59E28234D2DE}" srcOrd="0" destOrd="0" presId="urn:microsoft.com/office/officeart/2016/7/layout/BasicLinearProcessNumbered"/>
    <dgm:cxn modelId="{62225E63-194C-44E4-A1D4-4251F9FF1DE3}" type="presParOf" srcId="{F4DDB21A-E2AA-444C-9070-59E28234D2DE}" destId="{876EFE63-992F-4275-A37B-C7225212B0C5}" srcOrd="0" destOrd="0" presId="urn:microsoft.com/office/officeart/2016/7/layout/BasicLinearProcessNumbered"/>
    <dgm:cxn modelId="{FA2E7F87-4DC6-4662-A4FC-FFE6606870CF}" type="presParOf" srcId="{F4DDB21A-E2AA-444C-9070-59E28234D2DE}" destId="{1481D45C-89C4-4B8E-9547-E39B9547E8F2}" srcOrd="1" destOrd="0" presId="urn:microsoft.com/office/officeart/2016/7/layout/BasicLinearProcessNumbered"/>
    <dgm:cxn modelId="{F8AD9A4C-EFD9-4274-A4BA-408E8E6CDCDF}" type="presParOf" srcId="{F4DDB21A-E2AA-444C-9070-59E28234D2DE}" destId="{84DADB4B-3CD7-40EF-951F-C567F9BB768B}" srcOrd="2" destOrd="0" presId="urn:microsoft.com/office/officeart/2016/7/layout/BasicLinearProcessNumbered"/>
    <dgm:cxn modelId="{2B2FAF53-55C0-4838-B7AB-31C328023E05}" type="presParOf" srcId="{F4DDB21A-E2AA-444C-9070-59E28234D2DE}" destId="{394ECF20-97EA-44A4-AFD7-4609A2B97D87}" srcOrd="3" destOrd="0" presId="urn:microsoft.com/office/officeart/2016/7/layout/BasicLinearProcessNumbered"/>
    <dgm:cxn modelId="{A8E7036E-8379-4B7E-B063-91C61280DC97}" type="presParOf" srcId="{BAF37DF6-98F0-4BD1-8B59-6753633DA672}" destId="{EC4CC8C4-2BBB-40DF-B73C-0D6CF2B07913}" srcOrd="1" destOrd="0" presId="urn:microsoft.com/office/officeart/2016/7/layout/BasicLinearProcessNumbered"/>
    <dgm:cxn modelId="{D22691D3-0D60-47A1-B3EE-AB3C45E9858A}" type="presParOf" srcId="{BAF37DF6-98F0-4BD1-8B59-6753633DA672}" destId="{67C3ADAD-1761-47A8-917C-21275E8E62E1}" srcOrd="2" destOrd="0" presId="urn:microsoft.com/office/officeart/2016/7/layout/BasicLinearProcessNumbered"/>
    <dgm:cxn modelId="{E382D2A1-D547-4FB5-8665-AE3B75ED9670}" type="presParOf" srcId="{67C3ADAD-1761-47A8-917C-21275E8E62E1}" destId="{F92B9C0F-BC65-48F0-9ED7-A15B671791DF}" srcOrd="0" destOrd="0" presId="urn:microsoft.com/office/officeart/2016/7/layout/BasicLinearProcessNumbered"/>
    <dgm:cxn modelId="{611B3942-1BAE-45BE-815C-4B7AE6B27985}" type="presParOf" srcId="{67C3ADAD-1761-47A8-917C-21275E8E62E1}" destId="{7EFADF47-8526-4163-B272-61DFBEAF6C91}" srcOrd="1" destOrd="0" presId="urn:microsoft.com/office/officeart/2016/7/layout/BasicLinearProcessNumbered"/>
    <dgm:cxn modelId="{EC0E64F5-D2A9-4CAF-AAF8-4371D9EFC072}" type="presParOf" srcId="{67C3ADAD-1761-47A8-917C-21275E8E62E1}" destId="{29A8D325-4C17-4153-A263-186BCE293BCA}" srcOrd="2" destOrd="0" presId="urn:microsoft.com/office/officeart/2016/7/layout/BasicLinearProcessNumbered"/>
    <dgm:cxn modelId="{D0F1EA2A-4B8A-4605-8A90-D41E67EE040B}" type="presParOf" srcId="{67C3ADAD-1761-47A8-917C-21275E8E62E1}" destId="{C9C2A5A5-D004-45F8-827E-54DD27E4EAF0}" srcOrd="3" destOrd="0" presId="urn:microsoft.com/office/officeart/2016/7/layout/BasicLinearProcessNumbered"/>
    <dgm:cxn modelId="{DDD54AB6-C9AD-4370-B267-D97BB145BA6A}" type="presParOf" srcId="{BAF37DF6-98F0-4BD1-8B59-6753633DA672}" destId="{CB34E52D-98E4-4737-B3E8-636F66C7512C}" srcOrd="3" destOrd="0" presId="urn:microsoft.com/office/officeart/2016/7/layout/BasicLinearProcessNumbered"/>
    <dgm:cxn modelId="{34576348-5D5C-4754-9455-3D5F4303A62C}" type="presParOf" srcId="{BAF37DF6-98F0-4BD1-8B59-6753633DA672}" destId="{64FF8727-5682-4DE1-8E0B-92E6C9745A28}" srcOrd="4" destOrd="0" presId="urn:microsoft.com/office/officeart/2016/7/layout/BasicLinearProcessNumbered"/>
    <dgm:cxn modelId="{ACE71DDD-0724-4551-8EFF-55C8EAC2C908}" type="presParOf" srcId="{64FF8727-5682-4DE1-8E0B-92E6C9745A28}" destId="{BA2713A3-EC42-4C26-A895-5D0BEBD477F7}" srcOrd="0" destOrd="0" presId="urn:microsoft.com/office/officeart/2016/7/layout/BasicLinearProcessNumbered"/>
    <dgm:cxn modelId="{324C36D0-5285-4A89-8052-0817978DBE8A}" type="presParOf" srcId="{64FF8727-5682-4DE1-8E0B-92E6C9745A28}" destId="{205E963D-BD26-4A08-9392-D8264D781656}" srcOrd="1" destOrd="0" presId="urn:microsoft.com/office/officeart/2016/7/layout/BasicLinearProcessNumbered"/>
    <dgm:cxn modelId="{3372C910-1FFF-4A6D-9925-6DE5CE000500}" type="presParOf" srcId="{64FF8727-5682-4DE1-8E0B-92E6C9745A28}" destId="{AA43F619-F6E2-4570-98C4-435BEF5F74AD}" srcOrd="2" destOrd="0" presId="urn:microsoft.com/office/officeart/2016/7/layout/BasicLinearProcessNumbered"/>
    <dgm:cxn modelId="{9699970B-1F0C-4F52-8F8B-6AF4AE03F770}" type="presParOf" srcId="{64FF8727-5682-4DE1-8E0B-92E6C9745A28}" destId="{0AF7915F-E759-4499-856E-B73D1753ECC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B3542-E2BA-4AC5-A3BF-AF69820A4AC7}">
      <dsp:nvSpPr>
        <dsp:cNvPr id="0" name=""/>
        <dsp:cNvSpPr/>
      </dsp:nvSpPr>
      <dsp:spPr>
        <a:xfrm>
          <a:off x="-15845" y="1097375"/>
          <a:ext cx="3054727" cy="248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D661B-3BE0-4A13-963F-A557E552F347}">
      <dsp:nvSpPr>
        <dsp:cNvPr id="0" name=""/>
        <dsp:cNvSpPr/>
      </dsp:nvSpPr>
      <dsp:spPr>
        <a:xfrm>
          <a:off x="282472" y="1380777"/>
          <a:ext cx="3054727" cy="2483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Zamjenjuju osobe koje sudjeluju u razgovoru. </a:t>
          </a:r>
          <a:endParaRPr lang="en-US" sz="2200" kern="1200" dirty="0"/>
        </a:p>
      </dsp:txBody>
      <dsp:txXfrm>
        <a:off x="355214" y="1453519"/>
        <a:ext cx="2909243" cy="2338109"/>
      </dsp:txXfrm>
    </dsp:sp>
    <dsp:sp modelId="{1ACB345F-79B6-46DD-BF03-649FE509B901}">
      <dsp:nvSpPr>
        <dsp:cNvPr id="0" name=""/>
        <dsp:cNvSpPr/>
      </dsp:nvSpPr>
      <dsp:spPr>
        <a:xfrm>
          <a:off x="3644888" y="1154676"/>
          <a:ext cx="2684861" cy="1704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AA8-C71D-4A89-83EE-337CB77C0FCC}">
      <dsp:nvSpPr>
        <dsp:cNvPr id="0" name=""/>
        <dsp:cNvSpPr/>
      </dsp:nvSpPr>
      <dsp:spPr>
        <a:xfrm>
          <a:off x="3943206" y="1438078"/>
          <a:ext cx="2684861" cy="170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GOVORNIK  SUGOVORNIK  NEGOVORNIK</a:t>
          </a:r>
          <a:endParaRPr lang="en-US" sz="2200" kern="1200" dirty="0"/>
        </a:p>
      </dsp:txBody>
      <dsp:txXfrm>
        <a:off x="3993140" y="1488012"/>
        <a:ext cx="2584993" cy="160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E63-992F-4275-A37B-C7225212B0C5}">
      <dsp:nvSpPr>
        <dsp:cNvPr id="0" name=""/>
        <dsp:cNvSpPr/>
      </dsp:nvSpPr>
      <dsp:spPr>
        <a:xfrm>
          <a:off x="0" y="0"/>
          <a:ext cx="3143249" cy="37256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GOVORNA OSOBA – </a:t>
          </a:r>
          <a:r>
            <a:rPr lang="hr-HR" sz="2400" b="1" kern="1200" dirty="0">
              <a:solidFill>
                <a:schemeClr val="tx2"/>
              </a:solidFill>
            </a:rPr>
            <a:t>1. osoba </a:t>
          </a:r>
          <a:r>
            <a:rPr lang="hr-HR" sz="2400" b="1" kern="1200" dirty="0" err="1">
              <a:solidFill>
                <a:schemeClr val="tx2"/>
              </a:solidFill>
            </a:rPr>
            <a:t>jd</a:t>
          </a:r>
          <a:r>
            <a:rPr lang="hr-HR" sz="2400" b="1" kern="1200" dirty="0">
              <a:solidFill>
                <a:schemeClr val="tx2"/>
              </a:solidFill>
            </a:rPr>
            <a:t>. I </a:t>
          </a:r>
          <a:r>
            <a:rPr lang="hr-HR" sz="2400" b="1" kern="1200" dirty="0" err="1">
              <a:solidFill>
                <a:schemeClr val="tx2"/>
              </a:solidFill>
            </a:rPr>
            <a:t>mn</a:t>
          </a:r>
          <a:r>
            <a:rPr lang="hr-HR" sz="2400" b="1" kern="1200" dirty="0">
              <a:solidFill>
                <a:schemeClr val="tx2"/>
              </a:solidFill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2"/>
              </a:solidFill>
            </a:rPr>
            <a:t> </a:t>
          </a:r>
          <a:r>
            <a:rPr lang="hr-HR" sz="2400" kern="1200" dirty="0"/>
            <a:t>(JA i MI)</a:t>
          </a:r>
          <a:endParaRPr lang="en-US" sz="2400" kern="1200" dirty="0"/>
        </a:p>
      </dsp:txBody>
      <dsp:txXfrm>
        <a:off x="0" y="1415732"/>
        <a:ext cx="3143249" cy="2235367"/>
      </dsp:txXfrm>
    </dsp:sp>
    <dsp:sp modelId="{1481D45C-89C4-4B8E-9547-E39B9547E8F2}">
      <dsp:nvSpPr>
        <dsp:cNvPr id="0" name=""/>
        <dsp:cNvSpPr/>
      </dsp:nvSpPr>
      <dsp:spPr>
        <a:xfrm>
          <a:off x="1012783" y="372561"/>
          <a:ext cx="1117683" cy="1117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1176464" y="536242"/>
        <a:ext cx="790321" cy="790321"/>
      </dsp:txXfrm>
    </dsp:sp>
    <dsp:sp modelId="{84DADB4B-3CD7-40EF-951F-C567F9BB768B}">
      <dsp:nvSpPr>
        <dsp:cNvPr id="0" name=""/>
        <dsp:cNvSpPr/>
      </dsp:nvSpPr>
      <dsp:spPr>
        <a:xfrm>
          <a:off x="0" y="3725540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2B9C0F-BC65-48F0-9ED7-A15B671791DF}">
      <dsp:nvSpPr>
        <dsp:cNvPr id="0" name=""/>
        <dsp:cNvSpPr/>
      </dsp:nvSpPr>
      <dsp:spPr>
        <a:xfrm>
          <a:off x="3457574" y="0"/>
          <a:ext cx="3143249" cy="37256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SUGOVORNA OSOBA </a:t>
          </a:r>
          <a:r>
            <a:rPr lang="hr-HR" sz="2400" b="1" kern="1200" dirty="0"/>
            <a:t>– 2. osoba </a:t>
          </a:r>
          <a:r>
            <a:rPr lang="hr-HR" sz="2400" b="1" kern="1200" dirty="0" err="1"/>
            <a:t>jd</a:t>
          </a:r>
          <a:r>
            <a:rPr lang="hr-HR" sz="2400" b="1" kern="1200" dirty="0"/>
            <a:t>. i </a:t>
          </a:r>
          <a:r>
            <a:rPr lang="hr-HR" sz="2400" b="1" kern="1200" dirty="0" err="1"/>
            <a:t>mn</a:t>
          </a:r>
          <a:r>
            <a:rPr lang="hr-HR" sz="2400" b="1" kern="1200" dirty="0"/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(TI i VI)</a:t>
          </a:r>
          <a:endParaRPr lang="en-US" sz="2400" kern="1200" dirty="0"/>
        </a:p>
      </dsp:txBody>
      <dsp:txXfrm>
        <a:off x="3457574" y="1415732"/>
        <a:ext cx="3143249" cy="2235367"/>
      </dsp:txXfrm>
    </dsp:sp>
    <dsp:sp modelId="{7EFADF47-8526-4163-B272-61DFBEAF6C91}">
      <dsp:nvSpPr>
        <dsp:cNvPr id="0" name=""/>
        <dsp:cNvSpPr/>
      </dsp:nvSpPr>
      <dsp:spPr>
        <a:xfrm>
          <a:off x="4470358" y="372561"/>
          <a:ext cx="1117683" cy="1117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34039" y="536242"/>
        <a:ext cx="790321" cy="790321"/>
      </dsp:txXfrm>
    </dsp:sp>
    <dsp:sp modelId="{29A8D325-4C17-4153-A263-186BCE293BCA}">
      <dsp:nvSpPr>
        <dsp:cNvPr id="0" name=""/>
        <dsp:cNvSpPr/>
      </dsp:nvSpPr>
      <dsp:spPr>
        <a:xfrm>
          <a:off x="3457574" y="3725540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713A3-EC42-4C26-A895-5D0BEBD477F7}">
      <dsp:nvSpPr>
        <dsp:cNvPr id="0" name=""/>
        <dsp:cNvSpPr/>
      </dsp:nvSpPr>
      <dsp:spPr>
        <a:xfrm>
          <a:off x="6915149" y="0"/>
          <a:ext cx="3143249" cy="37256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NEGOVORNA OSOBA </a:t>
          </a:r>
          <a:r>
            <a:rPr lang="hr-HR" sz="2400" b="1" kern="1200" dirty="0"/>
            <a:t>– 3. osoba </a:t>
          </a:r>
          <a:r>
            <a:rPr lang="hr-HR" sz="2400" b="1" kern="1200" dirty="0" err="1"/>
            <a:t>jd</a:t>
          </a:r>
          <a:r>
            <a:rPr lang="hr-HR" sz="2400" b="1" kern="1200" dirty="0"/>
            <a:t>. i </a:t>
          </a:r>
          <a:r>
            <a:rPr lang="hr-HR" sz="2400" b="1" kern="1200" dirty="0" err="1"/>
            <a:t>mn</a:t>
          </a:r>
          <a:r>
            <a:rPr lang="hr-HR" sz="2400" b="1" kern="1200" dirty="0"/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 </a:t>
          </a:r>
          <a:r>
            <a:rPr lang="hr-HR" sz="2400" kern="1200" dirty="0"/>
            <a:t>(ON/ONA/ONO i ONI/ONE/ONA)</a:t>
          </a:r>
          <a:endParaRPr lang="en-US" sz="2400" kern="1200" dirty="0"/>
        </a:p>
      </dsp:txBody>
      <dsp:txXfrm>
        <a:off x="6915149" y="1415732"/>
        <a:ext cx="3143249" cy="2235367"/>
      </dsp:txXfrm>
    </dsp:sp>
    <dsp:sp modelId="{205E963D-BD26-4A08-9392-D8264D781656}">
      <dsp:nvSpPr>
        <dsp:cNvPr id="0" name=""/>
        <dsp:cNvSpPr/>
      </dsp:nvSpPr>
      <dsp:spPr>
        <a:xfrm>
          <a:off x="7927933" y="372561"/>
          <a:ext cx="1117683" cy="11176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1614" y="536242"/>
        <a:ext cx="790321" cy="790321"/>
      </dsp:txXfrm>
    </dsp:sp>
    <dsp:sp modelId="{AA43F619-F6E2-4570-98C4-435BEF5F74AD}">
      <dsp:nvSpPr>
        <dsp:cNvPr id="0" name=""/>
        <dsp:cNvSpPr/>
      </dsp:nvSpPr>
      <dsp:spPr>
        <a:xfrm>
          <a:off x="6915149" y="3725540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8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37578/39130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r.izzi.digital/DOS/37578/3913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1728B203-1D1C-17C4-DE4E-E1EA63A2F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384E0C-8CB6-DA35-08DD-26BB0C8A3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6000" dirty="0">
                <a:solidFill>
                  <a:srgbClr val="FF0000"/>
                </a:solidFill>
                <a:latin typeface="+mn-lt"/>
              </a:rPr>
              <a:t>Osobne zamjenice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BED6A2-1701-2406-3072-043FF5DBF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E234FF-B65B-6A56-B2BA-652312F2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1573"/>
            <a:ext cx="10058400" cy="715689"/>
          </a:xfrm>
        </p:spPr>
        <p:txBody>
          <a:bodyPr/>
          <a:lstStyle/>
          <a:p>
            <a:r>
              <a:rPr lang="hr-HR" dirty="0"/>
              <a:t>Sklonidba zamjenice JA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337CD23B-E7AB-B40B-4257-189729CA9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033065"/>
              </p:ext>
            </p:extLst>
          </p:nvPr>
        </p:nvGraphicFramePr>
        <p:xfrm>
          <a:off x="1883546" y="1500322"/>
          <a:ext cx="4845728" cy="4163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3525">
                  <a:extLst>
                    <a:ext uri="{9D8B030D-6E8A-4147-A177-3AD203B41FA5}">
                      <a16:colId xmlns:a16="http://schemas.microsoft.com/office/drawing/2014/main" val="4283452769"/>
                    </a:ext>
                  </a:extLst>
                </a:gridCol>
                <a:gridCol w="3532203">
                  <a:extLst>
                    <a:ext uri="{9D8B030D-6E8A-4147-A177-3AD203B41FA5}">
                      <a16:colId xmlns:a16="http://schemas.microsoft.com/office/drawing/2014/main" val="3968505421"/>
                    </a:ext>
                  </a:extLst>
                </a:gridCol>
              </a:tblGrid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Padež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zamjenica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33477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2771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Mene /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97670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Meni / 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85874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Mene /me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41409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60613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68970"/>
                  </a:ext>
                </a:extLst>
              </a:tr>
              <a:tr h="520454"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Sa mnom / mnome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9533"/>
                  </a:ext>
                </a:extLst>
              </a:tr>
            </a:tbl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BA38A304-30EA-8FAE-4B59-3C947A1A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00649"/>
            <a:ext cx="3463773" cy="346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74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00E47-4CFB-F1B3-A456-CD5CB116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56" y="642594"/>
            <a:ext cx="10120544" cy="928754"/>
          </a:xfrm>
        </p:spPr>
        <p:txBody>
          <a:bodyPr/>
          <a:lstStyle/>
          <a:p>
            <a:r>
              <a:rPr lang="hr-HR" dirty="0"/>
              <a:t>Sklonidba zamjenice TI</a:t>
            </a:r>
          </a:p>
        </p:txBody>
      </p:sp>
      <p:graphicFrame>
        <p:nvGraphicFramePr>
          <p:cNvPr id="7" name="Rezervirano mjesto sadržaja 5">
            <a:extLst>
              <a:ext uri="{FF2B5EF4-FFF2-40B4-BE49-F238E27FC236}">
                <a16:creationId xmlns:a16="http://schemas.microsoft.com/office/drawing/2014/main" id="{58D18763-BB13-C754-BA3A-BA5B859C7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927100"/>
              </p:ext>
            </p:extLst>
          </p:nvPr>
        </p:nvGraphicFramePr>
        <p:xfrm>
          <a:off x="1409700" y="1571348"/>
          <a:ext cx="4429125" cy="46005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00598">
                  <a:extLst>
                    <a:ext uri="{9D8B030D-6E8A-4147-A177-3AD203B41FA5}">
                      <a16:colId xmlns:a16="http://schemas.microsoft.com/office/drawing/2014/main" val="4283452769"/>
                    </a:ext>
                  </a:extLst>
                </a:gridCol>
                <a:gridCol w="3228527">
                  <a:extLst>
                    <a:ext uri="{9D8B030D-6E8A-4147-A177-3AD203B41FA5}">
                      <a16:colId xmlns:a16="http://schemas.microsoft.com/office/drawing/2014/main" val="3968505421"/>
                    </a:ext>
                  </a:extLst>
                </a:gridCol>
              </a:tblGrid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Padež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zamjenica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33477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2771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Tebe / 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97670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Tebi / 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85874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Tebe / 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41409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60613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Tebi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68970"/>
                  </a:ext>
                </a:extLst>
              </a:tr>
              <a:tr h="575071"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 tobom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9533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6D9E38F2-BA58-68B9-BA69-7060C70C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49" y="642594"/>
            <a:ext cx="3905251" cy="5252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5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7D675-4FBE-2197-1BE9-624BC053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0078"/>
          </a:xfrm>
        </p:spPr>
        <p:txBody>
          <a:bodyPr>
            <a:normAutofit/>
          </a:bodyPr>
          <a:lstStyle/>
          <a:p>
            <a:r>
              <a:rPr lang="hr-HR" sz="3600" dirty="0"/>
              <a:t>Sklonidba zamjenice ON/ONA/ONO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6CC941DF-DEB2-4F67-8123-94DB28199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583968"/>
              </p:ext>
            </p:extLst>
          </p:nvPr>
        </p:nvGraphicFramePr>
        <p:xfrm>
          <a:off x="1066799" y="1793289"/>
          <a:ext cx="10580703" cy="458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812">
                  <a:extLst>
                    <a:ext uri="{9D8B030D-6E8A-4147-A177-3AD203B41FA5}">
                      <a16:colId xmlns:a16="http://schemas.microsoft.com/office/drawing/2014/main" val="2391211984"/>
                    </a:ext>
                  </a:extLst>
                </a:gridCol>
                <a:gridCol w="2542793">
                  <a:extLst>
                    <a:ext uri="{9D8B030D-6E8A-4147-A177-3AD203B41FA5}">
                      <a16:colId xmlns:a16="http://schemas.microsoft.com/office/drawing/2014/main" val="3150614573"/>
                    </a:ext>
                  </a:extLst>
                </a:gridCol>
                <a:gridCol w="2583402">
                  <a:extLst>
                    <a:ext uri="{9D8B030D-6E8A-4147-A177-3AD203B41FA5}">
                      <a16:colId xmlns:a16="http://schemas.microsoft.com/office/drawing/2014/main" val="1651265163"/>
                    </a:ext>
                  </a:extLst>
                </a:gridCol>
                <a:gridCol w="4811696">
                  <a:extLst>
                    <a:ext uri="{9D8B030D-6E8A-4147-A177-3AD203B41FA5}">
                      <a16:colId xmlns:a16="http://schemas.microsoft.com/office/drawing/2014/main" val="2973609283"/>
                    </a:ext>
                  </a:extLst>
                </a:gridCol>
              </a:tblGrid>
              <a:tr h="46571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 / 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ONA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698405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 / 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61067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Njega / 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Nje / je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75741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Njemu / 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Njoj / joj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81335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Njega / ga / 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Nju / ju / je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196527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__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09573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Njemu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Njoj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72574"/>
                  </a:ext>
                </a:extLst>
              </a:tr>
              <a:tr h="587881"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 njim / njime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 njom / njome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17469"/>
                  </a:ext>
                </a:extLst>
              </a:tr>
            </a:tbl>
          </a:graphicData>
        </a:graphic>
      </p:graphicFrame>
      <p:pic>
        <p:nvPicPr>
          <p:cNvPr id="7" name="Slika 6" descr="Slika na kojoj se prikazuje izmišljeni lik, fikcija, odijevanje, crtić&#10;&#10;Opis je automatski generiran">
            <a:extLst>
              <a:ext uri="{FF2B5EF4-FFF2-40B4-BE49-F238E27FC236}">
                <a16:creationId xmlns:a16="http://schemas.microsoft.com/office/drawing/2014/main" id="{172AB350-0D2C-A003-1300-332E19D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3" y="1987290"/>
            <a:ext cx="3401627" cy="419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6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47B41-2F87-C545-C87B-A44867FC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82524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Množina. Sklonidba zamjenica MI, VI, ONI /ONE /ONA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DD4B90A-B24F-5A0B-8EA2-0E8158865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70974"/>
              </p:ext>
            </p:extLst>
          </p:nvPr>
        </p:nvGraphicFramePr>
        <p:xfrm>
          <a:off x="1741503" y="1455938"/>
          <a:ext cx="8708994" cy="47594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44178">
                  <a:extLst>
                    <a:ext uri="{9D8B030D-6E8A-4147-A177-3AD203B41FA5}">
                      <a16:colId xmlns:a16="http://schemas.microsoft.com/office/drawing/2014/main" val="4255799812"/>
                    </a:ext>
                  </a:extLst>
                </a:gridCol>
                <a:gridCol w="2377708">
                  <a:extLst>
                    <a:ext uri="{9D8B030D-6E8A-4147-A177-3AD203B41FA5}">
                      <a16:colId xmlns:a16="http://schemas.microsoft.com/office/drawing/2014/main" val="1507209164"/>
                    </a:ext>
                  </a:extLst>
                </a:gridCol>
                <a:gridCol w="2440569">
                  <a:extLst>
                    <a:ext uri="{9D8B030D-6E8A-4147-A177-3AD203B41FA5}">
                      <a16:colId xmlns:a16="http://schemas.microsoft.com/office/drawing/2014/main" val="1286085848"/>
                    </a:ext>
                  </a:extLst>
                </a:gridCol>
                <a:gridCol w="2946539">
                  <a:extLst>
                    <a:ext uri="{9D8B030D-6E8A-4147-A177-3AD203B41FA5}">
                      <a16:colId xmlns:a16="http://schemas.microsoft.com/office/drawing/2014/main" val="2014588580"/>
                    </a:ext>
                  </a:extLst>
                </a:gridCol>
              </a:tblGrid>
              <a:tr h="59493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ONI / ONE / 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36460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Oni /one / 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15781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Njih / 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70629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Nama / 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Vama /  vam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Njima / 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96542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Njih / 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55948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72246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61451"/>
                  </a:ext>
                </a:extLst>
              </a:tr>
              <a:tr h="594934">
                <a:tc>
                  <a:txBody>
                    <a:bodyPr/>
                    <a:lstStyle/>
                    <a:p>
                      <a:r>
                        <a:rPr lang="hr-HR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 nama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Vama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Njima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8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11D28F-88EB-C11C-5C08-BF579687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Tko je tko?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4FE428F-14B2-B822-421C-64DB75C0D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9692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7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F492A-8E4C-3157-E7BA-8AD299F5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/>
              <a:t>Neke osobne zamjenice u određenim padežima imaju dva oblika: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74DF0A09-3612-EAA7-ACE3-2AAD152C3A97}"/>
              </a:ext>
            </a:extLst>
          </p:cNvPr>
          <p:cNvSpPr/>
          <p:nvPr/>
        </p:nvSpPr>
        <p:spPr>
          <a:xfrm>
            <a:off x="1660130" y="1997549"/>
            <a:ext cx="4435870" cy="399328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2000" dirty="0"/>
              <a:t>Nema NJEGA.</a:t>
            </a:r>
          </a:p>
          <a:p>
            <a:pPr algn="ctr">
              <a:lnSpc>
                <a:spcPct val="150000"/>
              </a:lnSpc>
            </a:pPr>
            <a:r>
              <a:rPr lang="hr-HR" sz="2000" dirty="0"/>
              <a:t>Dugi ili </a:t>
            </a:r>
            <a:r>
              <a:rPr lang="hr-HR" sz="2000" b="1" dirty="0"/>
              <a:t>NAGLAŠENI</a:t>
            </a:r>
            <a:r>
              <a:rPr lang="hr-HR" sz="2000" dirty="0"/>
              <a:t> oblik zamjenice.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0121CD3-ABAF-574D-6D39-A0D97419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8760"/>
            <a:ext cx="4261280" cy="399328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/>
              <a:t>Nema GA.</a:t>
            </a:r>
          </a:p>
          <a:p>
            <a:r>
              <a:rPr lang="hr-HR" sz="2000" dirty="0"/>
              <a:t>Kratki ili </a:t>
            </a:r>
            <a:r>
              <a:rPr lang="hr-HR" sz="2000" b="1" dirty="0"/>
              <a:t>NENAGLAŠENI</a:t>
            </a:r>
            <a:r>
              <a:rPr lang="hr-HR" sz="2000" dirty="0"/>
              <a:t> oblik zamjenice.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76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4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, snimka zaslona&#10;&#10;Opis je automatski generiran">
            <a:extLst>
              <a:ext uri="{FF2B5EF4-FFF2-40B4-BE49-F238E27FC236}">
                <a16:creationId xmlns:a16="http://schemas.microsoft.com/office/drawing/2014/main" id="{E42058C1-015F-5333-0F3C-116EF96DA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" b="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58" name="Rectangle 28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BE3BE8-80B1-D483-57A7-205DAE83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Pravopisni kutak</a:t>
            </a:r>
          </a:p>
        </p:txBody>
      </p:sp>
      <p:pic>
        <p:nvPicPr>
          <p:cNvPr id="6146" name="Picture 2" descr="usklicnik | Micromatic">
            <a:extLst>
              <a:ext uri="{FF2B5EF4-FFF2-40B4-BE49-F238E27FC236}">
                <a16:creationId xmlns:a16="http://schemas.microsoft.com/office/drawing/2014/main" id="{AD085CEC-3409-AE81-44C6-F709AB82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13" y="3238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9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91F9CEE1-5E6F-140B-88CE-F098FEAF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37546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B1D3EA-3721-9554-06FF-14610FD7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hr-HR" sz="2400" dirty="0"/>
              <a:t>Riješi zadatke s poveznice…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E74E6-296E-C282-3FBC-8B9DDDD9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299335" cy="3931920"/>
          </a:xfrm>
        </p:spPr>
        <p:txBody>
          <a:bodyPr>
            <a:normAutofit/>
          </a:bodyPr>
          <a:lstStyle/>
          <a:p>
            <a:pPr algn="ctr"/>
            <a:endParaRPr lang="hr-HR" sz="1800" b="1" dirty="0">
              <a:solidFill>
                <a:schemeClr val="accent6">
                  <a:lumMod val="60000"/>
                  <a:lumOff val="4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hr-HR" sz="1800" b="1" dirty="0">
              <a:solidFill>
                <a:schemeClr val="accent6">
                  <a:lumMod val="60000"/>
                  <a:lumOff val="4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hr-HR" sz="18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https://hr.izzi.digital/DOS/37578/39130.html</a:t>
            </a:r>
            <a:endParaRPr lang="hr-HR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522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9231" name="Group 923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232" name="Straight Connector 923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3" name="Straight Connector 923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4" name="Straight Connector 923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8" name="Rectangle 923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9240" name="Rectangle 923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2" name="Rectangle 924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9244" name="Rectangle 924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F44D72-CBA5-6B50-BADD-D7E50EF3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cap="all" spc="-100" dirty="0" err="1">
                <a:solidFill>
                  <a:schemeClr val="bg1"/>
                </a:solidFill>
              </a:rPr>
              <a:t>Radna</a:t>
            </a:r>
            <a:r>
              <a:rPr lang="en-US" sz="2800" cap="all" spc="-100" dirty="0">
                <a:solidFill>
                  <a:schemeClr val="bg1"/>
                </a:solidFill>
              </a:rPr>
              <a:t> </a:t>
            </a:r>
            <a:r>
              <a:rPr lang="en-US" sz="2800" cap="all" spc="-100" dirty="0" err="1">
                <a:solidFill>
                  <a:schemeClr val="bg1"/>
                </a:solidFill>
              </a:rPr>
              <a:t>bilježnica</a:t>
            </a:r>
            <a:r>
              <a:rPr lang="en-US" sz="2800" cap="all" spc="-100" dirty="0">
                <a:solidFill>
                  <a:schemeClr val="bg1"/>
                </a:solidFill>
              </a:rPr>
              <a:t> str. 35. </a:t>
            </a: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cxnSp>
        <p:nvCxnSpPr>
          <p:cNvPr id="9248" name="Straight Connector 924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0" name="Straight Connector 924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2" name="Straight Connector 925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epetitio est mater studiorum Jigsaw Puzzle by Vidddie Publyshd - Pixels">
            <a:extLst>
              <a:ext uri="{FF2B5EF4-FFF2-40B4-BE49-F238E27FC236}">
                <a16:creationId xmlns:a16="http://schemas.microsoft.com/office/drawing/2014/main" id="{2058D93E-0DDD-99DB-57E1-35BA818F7A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101598"/>
            <a:ext cx="6202238" cy="465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C98364-2448-BB74-4F86-AE53E29D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" y="328458"/>
            <a:ext cx="6281928" cy="1744183"/>
          </a:xfrm>
        </p:spPr>
        <p:txBody>
          <a:bodyPr>
            <a:normAutofit/>
          </a:bodyPr>
          <a:lstStyle/>
          <a:p>
            <a:r>
              <a:rPr lang="hr-HR" dirty="0" err="1"/>
              <a:t>Asociogram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0D395-666C-2247-FA6B-C6DB3104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09801"/>
            <a:ext cx="6953250" cy="42005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0000"/>
                </a:solidFill>
              </a:rPr>
              <a:t>Niz riječi, izraza ili rečenica kojima opisujemo nekoga ili nešto ne otkrivajući o kome ili čemu se radi. 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 err="1"/>
              <a:t>Asociogram</a:t>
            </a:r>
            <a:r>
              <a:rPr lang="hr-HR" sz="2000" dirty="0"/>
              <a:t> u udžbeniku na str. 39., poslušajmo o kome je riječ </a:t>
            </a:r>
            <a:r>
              <a:rPr lang="hr-HR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https://hr.izzi.digital/DOS/37578/39130.html</a:t>
            </a:r>
            <a:endParaRPr lang="hr-H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Rješenje </a:t>
            </a:r>
            <a:r>
              <a:rPr lang="hr-HR" sz="2000" dirty="0" err="1"/>
              <a:t>asociograma</a:t>
            </a:r>
            <a:r>
              <a:rPr lang="hr-HR" sz="2000" dirty="0"/>
              <a:t> je Luka Modrić.</a:t>
            </a:r>
          </a:p>
        </p:txBody>
      </p:sp>
      <p:pic>
        <p:nvPicPr>
          <p:cNvPr id="2050" name="Picture 2" descr="Nogomet 2, A4, hostija - Dora trgovina shop">
            <a:extLst>
              <a:ext uri="{FF2B5EF4-FFF2-40B4-BE49-F238E27FC236}">
                <a16:creationId xmlns:a16="http://schemas.microsoft.com/office/drawing/2014/main" id="{07EB7E93-41D0-3D42-6F8C-48E87682B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26436" b="1"/>
          <a:stretch/>
        </p:blipFill>
        <p:spPr bwMode="auto">
          <a:xfrm>
            <a:off x="7585974" y="-71516"/>
            <a:ext cx="4565174" cy="73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3074" name="Picture 2" descr="Hrvatski nogomet">
            <a:extLst>
              <a:ext uri="{FF2B5EF4-FFF2-40B4-BE49-F238E27FC236}">
                <a16:creationId xmlns:a16="http://schemas.microsoft.com/office/drawing/2014/main" id="{32F8DDCA-5CE7-2531-CA48-FBC2A172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144" y="1206900"/>
            <a:ext cx="3652661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DB193D-A607-A359-9761-ADA954B6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10" y="1690022"/>
            <a:ext cx="4957554" cy="3496120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sz="2800" b="0" i="0" dirty="0">
              <a:solidFill>
                <a:schemeClr val="tx2"/>
              </a:solidFill>
              <a:effectLst/>
              <a:latin typeface="IBM Plex Sans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2800" b="0" i="0" dirty="0">
                <a:solidFill>
                  <a:schemeClr val="tx2"/>
                </a:solidFill>
                <a:effectLst/>
                <a:latin typeface="IBM Plex Sans" panose="020F0502020204030204" pitchFamily="34" charset="0"/>
              </a:rPr>
              <a:t>Što saznaješ o životu jednoga    od najvećih igrača hrvatske nogometne reprezentacije?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1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2BF27F-1A5C-5E31-70E5-71A08A26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2959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Koga su zamijenile podebljane zamjenice?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851A1C-BA9B-CC46-39FB-A73F0873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ON</a:t>
            </a:r>
            <a:r>
              <a:rPr lang="hr-HR" sz="2800" dirty="0"/>
              <a:t> je bio dječak koji je jurio za loptom.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FF0000"/>
                </a:solidFill>
              </a:rPr>
              <a:t>NJEGA</a:t>
            </a:r>
            <a:r>
              <a:rPr lang="hr-HR" sz="2800" dirty="0"/>
              <a:t> momčad voli.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Cijela Hrvatska </a:t>
            </a:r>
            <a:r>
              <a:rPr lang="hr-HR" sz="2800" b="1" dirty="0">
                <a:solidFill>
                  <a:srgbClr val="FF0000"/>
                </a:solidFill>
              </a:rPr>
              <a:t>MU</a:t>
            </a:r>
            <a:r>
              <a:rPr lang="hr-HR" sz="2800" dirty="0"/>
              <a:t> se klanjala. </a:t>
            </a:r>
          </a:p>
          <a:p>
            <a:pPr>
              <a:lnSpc>
                <a:spcPct val="150000"/>
              </a:lnSpc>
            </a:pP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/>
              <a:t>Zamjenjuju ime </a:t>
            </a:r>
            <a:r>
              <a:rPr lang="hr-HR" sz="2800" b="1" dirty="0"/>
              <a:t>LUKA MODRIĆ.</a:t>
            </a:r>
          </a:p>
          <a:p>
            <a:endParaRPr lang="hr-HR" dirty="0"/>
          </a:p>
        </p:txBody>
      </p:sp>
      <p:pic>
        <p:nvPicPr>
          <p:cNvPr id="1026" name="Picture 2" descr="Luka Modrić - Hrvatski nogometni savez">
            <a:extLst>
              <a:ext uri="{FF2B5EF4-FFF2-40B4-BE49-F238E27FC236}">
                <a16:creationId xmlns:a16="http://schemas.microsoft.com/office/drawing/2014/main" id="{681408A7-875E-3144-3861-E4CDE8A4F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r="16563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ABEDE1-8AA3-AF30-9ADB-2EDAFF0D2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3" r="19164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358C4E-80E2-F8AD-459D-08C8FB86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774" y="407588"/>
            <a:ext cx="5095875" cy="602287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hr-HR" b="0" i="0" dirty="0">
                <a:effectLst/>
                <a:latin typeface="IBM Plex Sans" panose="020B0503050203000203" pitchFamily="34" charset="0"/>
              </a:rPr>
              <a:t>Izbroji koliko se puta </a:t>
            </a:r>
            <a:r>
              <a:rPr lang="hr-HR" b="1" i="1" dirty="0">
                <a:effectLst/>
                <a:latin typeface="IBM Plex Sans" panose="020B0503050203000203" pitchFamily="34" charset="0"/>
              </a:rPr>
              <a:t>Luka</a:t>
            </a:r>
            <a:r>
              <a:rPr lang="hr-HR" b="1" i="0" dirty="0">
                <a:effectLst/>
                <a:latin typeface="IBM Plex Sans" panose="020B0503050203000203" pitchFamily="34" charset="0"/>
              </a:rPr>
              <a:t> </a:t>
            </a:r>
            <a:r>
              <a:rPr lang="hr-HR" b="0" i="0" dirty="0">
                <a:effectLst/>
                <a:latin typeface="IBM Plex Sans" panose="020B0503050203000203" pitchFamily="34" charset="0"/>
              </a:rPr>
              <a:t>pojavljuje u tekstu. Zamijeni imenicu </a:t>
            </a:r>
            <a:r>
              <a:rPr lang="hr-HR" b="1" i="1" dirty="0">
                <a:effectLst/>
                <a:latin typeface="IBM Plex Sans" panose="020B0503050203000203" pitchFamily="34" charset="0"/>
              </a:rPr>
              <a:t>Luka</a:t>
            </a:r>
            <a:r>
              <a:rPr lang="hr-HR" b="0" i="0" dirty="0">
                <a:effectLst/>
                <a:latin typeface="IBM Plex Sans" panose="020B0503050203000203" pitchFamily="34" charset="0"/>
              </a:rPr>
              <a:t> odgovarajućom zamjenicom pazeći na smisao rečenica.</a:t>
            </a:r>
            <a:endParaRPr lang="hr-HR" b="1" i="0" dirty="0">
              <a:effectLst/>
              <a:latin typeface="IBM Plex Sans" panose="020B0503050203000203" pitchFamily="34" charset="0"/>
            </a:endParaRPr>
          </a:p>
          <a:p>
            <a:pPr>
              <a:lnSpc>
                <a:spcPct val="100000"/>
              </a:lnSpc>
            </a:pPr>
            <a:endParaRPr lang="hr-HR" b="1" dirty="0">
              <a:latin typeface="IBM Plex Sans" panose="020B050305020300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200" b="1" i="0" dirty="0">
                <a:effectLst/>
                <a:latin typeface="IBM Plex Sans" panose="020B0503050203000203" pitchFamily="34" charset="0"/>
              </a:rPr>
              <a:t>Luka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 Modrić rođen je u Zadru. </a:t>
            </a:r>
            <a:r>
              <a:rPr lang="hr-HR" sz="2200" b="1" i="0" dirty="0">
                <a:effectLst/>
                <a:latin typeface="IBM Plex Sans" panose="020B0503050203000203" pitchFamily="34" charset="0"/>
              </a:rPr>
              <a:t>Luka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 nije samo nogometaš, već je najbolji igrač svijeta u izboru Međunarodne nogometne federacije 2018. Ne mogu ni zamisliti kako bi nogometni svijet izgledao bez </a:t>
            </a:r>
            <a:r>
              <a:rPr lang="hr-HR" sz="2200" b="1" i="0" dirty="0">
                <a:effectLst/>
                <a:latin typeface="IBM Plex Sans" panose="020B0503050203000203" pitchFamily="34" charset="0"/>
              </a:rPr>
              <a:t>Luke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. U mojoj školi svi su čuli za </a:t>
            </a:r>
            <a:r>
              <a:rPr lang="hr-HR" sz="2200" b="1" i="0" dirty="0">
                <a:effectLst/>
                <a:latin typeface="IBM Plex Sans" panose="020B0503050203000203" pitchFamily="34" charset="0"/>
              </a:rPr>
              <a:t>Luku. 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Neki su se i fotografirali s </a:t>
            </a:r>
            <a:r>
              <a:rPr lang="hr-HR" sz="2200" b="1" i="0" dirty="0">
                <a:effectLst/>
                <a:latin typeface="IBM Plex Sans" panose="020B0503050203000203" pitchFamily="34" charset="0"/>
              </a:rPr>
              <a:t>Lukom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 na nezaboravnom dočeku naše reprezentacija nakon svjetskoga nogometnoga prvenstva u Rusiji. Ja još nisam upoznao </a:t>
            </a:r>
            <a:r>
              <a:rPr lang="hr-HR" sz="2200" b="1" i="0" dirty="0">
                <a:effectLst/>
                <a:latin typeface="IBM Plex Sans" panose="020B0503050203000203" pitchFamily="34" charset="0"/>
              </a:rPr>
              <a:t>Luku</a:t>
            </a:r>
            <a:r>
              <a:rPr lang="hr-HR" sz="2200" b="0" i="0" dirty="0">
                <a:effectLst/>
                <a:latin typeface="IBM Plex Sans" panose="020B0503050203000203" pitchFamily="34" charset="0"/>
              </a:rPr>
              <a:t>, no vjerujem da hoću jer to silno želim. 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6477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8E5D30-DCD8-0FDF-E024-C3419EB4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Prepravljani tekst sa zamjenicama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75AA1B-A5A0-6FC3-724E-F006B808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sz="2400" b="1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Luka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 Modrić rođen je u Zadru. </a:t>
            </a:r>
            <a:r>
              <a:rPr lang="hr-HR" sz="2400" b="1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ON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 nije samo nogometaš, već je najbolji igrač svijeta u izboru Međunarodne nogometne federacije 2018. Ne mogu ni zamisliti kako bi nogometni svijet izgledao bez </a:t>
            </a:r>
            <a:r>
              <a:rPr lang="hr-HR" sz="2400" b="1" dirty="0">
                <a:solidFill>
                  <a:srgbClr val="FF0000"/>
                </a:solidFill>
                <a:latin typeface="IBM Plex Sans" panose="020B0503050203000203" pitchFamily="34" charset="0"/>
              </a:rPr>
              <a:t>NJEGA</a:t>
            </a:r>
            <a:r>
              <a:rPr lang="hr-HR" sz="2400" b="0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U mojoj školi svi su čuli za </a:t>
            </a:r>
            <a:r>
              <a:rPr lang="hr-HR" sz="2400" b="1" dirty="0">
                <a:solidFill>
                  <a:srgbClr val="FF0000"/>
                </a:solidFill>
                <a:latin typeface="IBM Plex Sans" panose="020B0503050203000203" pitchFamily="34" charset="0"/>
              </a:rPr>
              <a:t>NJEGA</a:t>
            </a:r>
            <a:r>
              <a:rPr lang="hr-HR" sz="2400" b="1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. 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Neki su se i fotografirali s</a:t>
            </a:r>
            <a:r>
              <a:rPr lang="hr-HR" sz="2400" b="0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hr-HR" sz="2400" b="1" dirty="0">
                <a:solidFill>
                  <a:srgbClr val="FF0000"/>
                </a:solidFill>
                <a:latin typeface="IBM Plex Sans" panose="020B0503050203000203" pitchFamily="34" charset="0"/>
              </a:rPr>
              <a:t>NJIME</a:t>
            </a:r>
            <a:r>
              <a:rPr lang="hr-HR" sz="2400" b="0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na nezaboravnom dočeku naše reprezentacija nakon svjetskoga nogometnoga prvenstva u Rusiji. Ja </a:t>
            </a:r>
            <a:r>
              <a:rPr lang="hr-HR" sz="2400" b="1" i="0" dirty="0">
                <a:solidFill>
                  <a:srgbClr val="FF0000"/>
                </a:solidFill>
                <a:effectLst/>
                <a:latin typeface="IBM Plex Sans" panose="020B0503050203000203" pitchFamily="34" charset="0"/>
              </a:rPr>
              <a:t>GA</a:t>
            </a:r>
            <a:r>
              <a:rPr lang="hr-HR" sz="2400" b="0" i="0" dirty="0">
                <a:solidFill>
                  <a:srgbClr val="4A4A4A"/>
                </a:solidFill>
                <a:effectLst/>
                <a:latin typeface="IBM Plex Sans" panose="020B0503050203000203" pitchFamily="34" charset="0"/>
              </a:rPr>
              <a:t> još nisam upoznao, no vjerujem da hoću jer to silno želim. 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9583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F09EC2-B179-6AF4-E2DE-B497F4FF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r-HR" sz="4000" dirty="0">
                <a:solidFill>
                  <a:srgbClr val="FFFFFF"/>
                </a:solidFill>
              </a:rPr>
              <a:t>OSOBNE ZAMJENICE</a:t>
            </a: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id="{B1B1CB38-B4D2-29B3-0970-E3AA0B972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96263"/>
              </p:ext>
            </p:extLst>
          </p:nvPr>
        </p:nvGraphicFramePr>
        <p:xfrm>
          <a:off x="4802502" y="1000370"/>
          <a:ext cx="6640816" cy="501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844AFA-8076-6179-5708-A464ED39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795682"/>
          </a:xfrm>
        </p:spPr>
        <p:txBody>
          <a:bodyPr>
            <a:normAutofit/>
          </a:bodyPr>
          <a:lstStyle/>
          <a:p>
            <a:r>
              <a:rPr lang="hr-HR" dirty="0"/>
              <a:t>Osobne zamjenice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185C1A-1A96-3A6A-7A30-246810A6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645959"/>
            <a:ext cx="6281928" cy="45989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/>
              <a:t>Jednina (</a:t>
            </a:r>
            <a:r>
              <a:rPr lang="hr-HR" sz="2400" dirty="0" err="1"/>
              <a:t>jd</a:t>
            </a:r>
            <a:r>
              <a:rPr lang="hr-HR" sz="2400" dirty="0"/>
              <a:t>.)</a:t>
            </a:r>
          </a:p>
          <a:p>
            <a:r>
              <a:rPr lang="hr-HR" sz="2400" dirty="0"/>
              <a:t>1. </a:t>
            </a:r>
            <a:r>
              <a:rPr lang="hr-HR" sz="2400" b="1" dirty="0"/>
              <a:t>JA</a:t>
            </a:r>
          </a:p>
          <a:p>
            <a:r>
              <a:rPr lang="hr-HR" sz="2400" dirty="0"/>
              <a:t>2. </a:t>
            </a:r>
            <a:r>
              <a:rPr lang="hr-HR" sz="2400" b="1" dirty="0"/>
              <a:t>TI</a:t>
            </a:r>
          </a:p>
          <a:p>
            <a:r>
              <a:rPr lang="hr-HR" sz="2400" dirty="0"/>
              <a:t>3. </a:t>
            </a:r>
            <a:r>
              <a:rPr lang="hr-HR" sz="2400" b="1" dirty="0"/>
              <a:t>ON</a:t>
            </a:r>
            <a:r>
              <a:rPr lang="hr-HR" sz="2400" dirty="0"/>
              <a:t> (dječak) / </a:t>
            </a:r>
            <a:r>
              <a:rPr lang="hr-HR" sz="2400" b="1" dirty="0"/>
              <a:t>ONA</a:t>
            </a:r>
            <a:r>
              <a:rPr lang="hr-HR" sz="2400" dirty="0"/>
              <a:t> (knjiga) / </a:t>
            </a:r>
            <a:r>
              <a:rPr lang="hr-HR" sz="2400" b="1" dirty="0"/>
              <a:t>ONO</a:t>
            </a:r>
            <a:r>
              <a:rPr lang="hr-HR" sz="2400" dirty="0"/>
              <a:t> (stablo)</a:t>
            </a:r>
          </a:p>
          <a:p>
            <a:endParaRPr lang="hr-HR" sz="2400" dirty="0"/>
          </a:p>
          <a:p>
            <a:r>
              <a:rPr lang="hr-HR" sz="2400" dirty="0"/>
              <a:t>Množina (</a:t>
            </a:r>
            <a:r>
              <a:rPr lang="hr-HR" sz="2400" dirty="0" err="1"/>
              <a:t>mn</a:t>
            </a:r>
            <a:r>
              <a:rPr lang="hr-HR" sz="2400" dirty="0"/>
              <a:t>.)</a:t>
            </a:r>
          </a:p>
          <a:p>
            <a:r>
              <a:rPr lang="hr-HR" sz="2400" dirty="0"/>
              <a:t>1, </a:t>
            </a:r>
            <a:r>
              <a:rPr lang="hr-HR" sz="2400" b="1" dirty="0"/>
              <a:t>MI</a:t>
            </a:r>
          </a:p>
          <a:p>
            <a:r>
              <a:rPr lang="hr-HR" sz="2400" dirty="0"/>
              <a:t>2. </a:t>
            </a:r>
            <a:r>
              <a:rPr lang="hr-HR" sz="2400" b="1" dirty="0"/>
              <a:t>VI</a:t>
            </a:r>
          </a:p>
          <a:p>
            <a:r>
              <a:rPr lang="hr-HR" sz="2400" dirty="0"/>
              <a:t>3. </a:t>
            </a:r>
            <a:r>
              <a:rPr lang="hr-HR" sz="2400" b="1" dirty="0"/>
              <a:t>ONI</a:t>
            </a:r>
            <a:r>
              <a:rPr lang="hr-HR" sz="2400" dirty="0"/>
              <a:t> (dječaci) / </a:t>
            </a:r>
            <a:r>
              <a:rPr lang="hr-HR" sz="2400" b="1" dirty="0"/>
              <a:t>ONE</a:t>
            </a:r>
            <a:r>
              <a:rPr lang="hr-HR" sz="2400" dirty="0"/>
              <a:t> (knjige) / </a:t>
            </a:r>
            <a:r>
              <a:rPr lang="hr-HR" sz="2400" b="1" dirty="0"/>
              <a:t>ONA</a:t>
            </a:r>
            <a:r>
              <a:rPr lang="hr-HR" sz="2400" dirty="0"/>
              <a:t> (stabla)</a:t>
            </a:r>
            <a:endParaRPr lang="hr-HR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viz: Vrste zamjenica - Sjedi 5">
            <a:extLst>
              <a:ext uri="{FF2B5EF4-FFF2-40B4-BE49-F238E27FC236}">
                <a16:creationId xmlns:a16="http://schemas.microsoft.com/office/drawing/2014/main" id="{3AC6AFDE-F56A-5CBB-E124-67C9DA43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242" y="1949995"/>
            <a:ext cx="3322121" cy="29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71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r-HR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 descr="Aerial view of forest road">
            <a:extLst>
              <a:ext uri="{FF2B5EF4-FFF2-40B4-BE49-F238E27FC236}">
                <a16:creationId xmlns:a16="http://schemas.microsoft.com/office/drawing/2014/main" id="{8749E354-6376-DFA0-75A1-B734E7704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34" b="4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Jednakokračni trokut 3">
            <a:extLst>
              <a:ext uri="{FF2B5EF4-FFF2-40B4-BE49-F238E27FC236}">
                <a16:creationId xmlns:a16="http://schemas.microsoft.com/office/drawing/2014/main" id="{23E1D595-8310-FF72-898F-62DF6FEA4C3C}"/>
              </a:ext>
            </a:extLst>
          </p:cNvPr>
          <p:cNvSpPr/>
          <p:nvPr/>
        </p:nvSpPr>
        <p:spPr>
          <a:xfrm>
            <a:off x="8139328" y="1792652"/>
            <a:ext cx="3773005" cy="3258105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PO </a:t>
            </a:r>
          </a:p>
          <a:p>
            <a:pPr algn="ctr"/>
            <a:r>
              <a:rPr lang="hr-HR" sz="2800" dirty="0"/>
              <a:t>PADEŽIMA</a:t>
            </a:r>
          </a:p>
          <a:p>
            <a:pPr algn="ctr"/>
            <a:endParaRPr lang="hr-HR" sz="2800" dirty="0"/>
          </a:p>
          <a:p>
            <a:pPr algn="ctr"/>
            <a:endParaRPr lang="hr-HR" sz="2800" dirty="0"/>
          </a:p>
        </p:txBody>
      </p:sp>
      <p:sp>
        <p:nvSpPr>
          <p:cNvPr id="8" name="Okvir 7">
            <a:extLst>
              <a:ext uri="{FF2B5EF4-FFF2-40B4-BE49-F238E27FC236}">
                <a16:creationId xmlns:a16="http://schemas.microsoft.com/office/drawing/2014/main" id="{1D9784DF-0F71-2BE9-C4C2-96B27706958A}"/>
              </a:ext>
            </a:extLst>
          </p:cNvPr>
          <p:cNvSpPr/>
          <p:nvPr/>
        </p:nvSpPr>
        <p:spPr>
          <a:xfrm>
            <a:off x="707275" y="457459"/>
            <a:ext cx="5029200" cy="3899333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chemeClr val="tx1"/>
                </a:solidFill>
              </a:rPr>
              <a:t>Zamjenice su promjenjiva vrsta riječi. Po čemu se mijenjaju?</a:t>
            </a:r>
          </a:p>
        </p:txBody>
      </p:sp>
    </p:spTree>
    <p:extLst>
      <p:ext uri="{BB962C8B-B14F-4D97-AF65-F5344CB8AC3E}">
        <p14:creationId xmlns:p14="http://schemas.microsoft.com/office/powerpoint/2010/main" val="1011355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1C23"/>
      </a:dk2>
      <a:lt2>
        <a:srgbClr val="F0F3F3"/>
      </a:lt2>
      <a:accent1>
        <a:srgbClr val="D0443F"/>
      </a:accent1>
      <a:accent2>
        <a:srgbClr val="BF2E65"/>
      </a:accent2>
      <a:accent3>
        <a:srgbClr val="D03FB3"/>
      </a:accent3>
      <a:accent4>
        <a:srgbClr val="9F2EBF"/>
      </a:accent4>
      <a:accent5>
        <a:srgbClr val="753FD0"/>
      </a:accent5>
      <a:accent6>
        <a:srgbClr val="383FC2"/>
      </a:accent6>
      <a:hlink>
        <a:srgbClr val="833FBF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650</Words>
  <Application>Microsoft Office PowerPoint</Application>
  <PresentationFormat>Široki zaslon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Franklin Gothic Book</vt:lpstr>
      <vt:lpstr>Garamond</vt:lpstr>
      <vt:lpstr>IBM Plex Sans</vt:lpstr>
      <vt:lpstr>SavonVTI</vt:lpstr>
      <vt:lpstr>Osobne zamjenice</vt:lpstr>
      <vt:lpstr>Asociogram</vt:lpstr>
      <vt:lpstr>PowerPoint prezentacija</vt:lpstr>
      <vt:lpstr>Koga su zamijenile podebljane zamjenice?</vt:lpstr>
      <vt:lpstr>PowerPoint prezentacija</vt:lpstr>
      <vt:lpstr>Prepravljani tekst sa zamjenicama</vt:lpstr>
      <vt:lpstr>OSOBNE ZAMJENICE</vt:lpstr>
      <vt:lpstr>Osobne zamjenice</vt:lpstr>
      <vt:lpstr>PowerPoint prezentacija</vt:lpstr>
      <vt:lpstr>Sklonidba zamjenice JA</vt:lpstr>
      <vt:lpstr>Sklonidba zamjenice TI</vt:lpstr>
      <vt:lpstr>Sklonidba zamjenice ON/ONA/ONO</vt:lpstr>
      <vt:lpstr>Množina. Sklonidba zamjenica MI, VI, ONI /ONE /ONA</vt:lpstr>
      <vt:lpstr>Tko je tko?</vt:lpstr>
      <vt:lpstr>Neke osobne zamjenice u određenim padežima imaju dva oblika:</vt:lpstr>
      <vt:lpstr>Pravopisni kutak</vt:lpstr>
      <vt:lpstr>Riješi zadatke s poveznice…</vt:lpstr>
      <vt:lpstr>Radna bilježnica str. 35.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Osobne zamjenice</dc:title>
  <dc:creator>Gosti gosti</dc:creator>
  <cp:lastModifiedBy>Gosti gosti</cp:lastModifiedBy>
  <cp:revision>1</cp:revision>
  <dcterms:created xsi:type="dcterms:W3CDTF">2023-11-27T12:54:59Z</dcterms:created>
  <dcterms:modified xsi:type="dcterms:W3CDTF">2023-11-27T14:11:27Z</dcterms:modified>
</cp:coreProperties>
</file>