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8AFCD-4A16-459C-B9B0-269548E7666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3D9590-15F5-46C2-9D26-0272ED84493F}">
      <dgm:prSet/>
      <dgm:spPr/>
      <dgm:t>
        <a:bodyPr/>
        <a:lstStyle/>
        <a:p>
          <a:r>
            <a:rPr lang="hr-HR" dirty="0"/>
            <a:t>Izriču ono što je blisko govornoj, </a:t>
          </a:r>
          <a:r>
            <a:rPr lang="hr-HR" dirty="0" err="1"/>
            <a:t>sugovornoj</a:t>
          </a:r>
          <a:r>
            <a:rPr lang="hr-HR" dirty="0"/>
            <a:t> i negovornoj osobi.</a:t>
          </a:r>
          <a:endParaRPr lang="en-US" dirty="0"/>
        </a:p>
      </dgm:t>
    </dgm:pt>
    <dgm:pt modelId="{C8E2E42E-3502-4A73-8EA7-C94B41D681F2}" type="parTrans" cxnId="{B303DA5A-11BD-402E-B780-35AB719219BE}">
      <dgm:prSet/>
      <dgm:spPr/>
      <dgm:t>
        <a:bodyPr/>
        <a:lstStyle/>
        <a:p>
          <a:endParaRPr lang="en-US"/>
        </a:p>
      </dgm:t>
    </dgm:pt>
    <dgm:pt modelId="{F979C14F-BC8C-4A4F-9264-DF745BD1EC76}" type="sibTrans" cxnId="{B303DA5A-11BD-402E-B780-35AB719219BE}">
      <dgm:prSet/>
      <dgm:spPr/>
      <dgm:t>
        <a:bodyPr/>
        <a:lstStyle/>
        <a:p>
          <a:endParaRPr lang="en-US"/>
        </a:p>
      </dgm:t>
    </dgm:pt>
    <dgm:pt modelId="{B271BCB5-FCAE-4139-A37E-DA18298B9015}">
      <dgm:prSet/>
      <dgm:spPr/>
      <dgm:t>
        <a:bodyPr/>
        <a:lstStyle/>
        <a:p>
          <a:r>
            <a:rPr lang="hr-HR" dirty="0"/>
            <a:t>Odgovaraju na pitanja </a:t>
          </a:r>
          <a:r>
            <a:rPr lang="hr-HR" dirty="0">
              <a:solidFill>
                <a:schemeClr val="accent3">
                  <a:lumMod val="50000"/>
                </a:schemeClr>
              </a:solidFill>
            </a:rPr>
            <a:t>KOJI? KAKAV? KOLIK?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39156E47-4A2D-4FD3-B113-15504C6A73BB}" type="parTrans" cxnId="{2B1C3BAE-FDD2-46EB-8009-E3053D64FE30}">
      <dgm:prSet/>
      <dgm:spPr/>
      <dgm:t>
        <a:bodyPr/>
        <a:lstStyle/>
        <a:p>
          <a:endParaRPr lang="en-US"/>
        </a:p>
      </dgm:t>
    </dgm:pt>
    <dgm:pt modelId="{AE886D1F-4FD2-47BA-AB5B-3E9CAEE636D7}" type="sibTrans" cxnId="{2B1C3BAE-FDD2-46EB-8009-E3053D64FE30}">
      <dgm:prSet/>
      <dgm:spPr/>
      <dgm:t>
        <a:bodyPr/>
        <a:lstStyle/>
        <a:p>
          <a:endParaRPr lang="en-US"/>
        </a:p>
      </dgm:t>
    </dgm:pt>
    <dgm:pt modelId="{44E1540E-A5E4-4FB3-B873-D833A597CD5C}">
      <dgm:prSet/>
      <dgm:spPr/>
      <dgm:t>
        <a:bodyPr/>
        <a:lstStyle/>
        <a:p>
          <a:r>
            <a:rPr lang="hr-HR" dirty="0"/>
            <a:t>Blizu govorne osobe: </a:t>
          </a:r>
          <a:r>
            <a:rPr lang="hr-HR" dirty="0">
              <a:solidFill>
                <a:schemeClr val="accent3">
                  <a:lumMod val="50000"/>
                </a:schemeClr>
              </a:solidFill>
            </a:rPr>
            <a:t>OVAJ, OVAKAV, OVOLIK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F93AE838-5ECB-44D0-B0A9-D6B7A1E227FB}" type="parTrans" cxnId="{6F05FE5E-783D-4FB1-AA0C-75F05D3255B9}">
      <dgm:prSet/>
      <dgm:spPr/>
      <dgm:t>
        <a:bodyPr/>
        <a:lstStyle/>
        <a:p>
          <a:endParaRPr lang="en-US"/>
        </a:p>
      </dgm:t>
    </dgm:pt>
    <dgm:pt modelId="{C318F6C5-4625-43FD-AE88-EB6949050E3F}" type="sibTrans" cxnId="{6F05FE5E-783D-4FB1-AA0C-75F05D3255B9}">
      <dgm:prSet/>
      <dgm:spPr/>
      <dgm:t>
        <a:bodyPr/>
        <a:lstStyle/>
        <a:p>
          <a:endParaRPr lang="en-US"/>
        </a:p>
      </dgm:t>
    </dgm:pt>
    <dgm:pt modelId="{76DF9642-54A8-4214-B38A-749225B73CD9}">
      <dgm:prSet/>
      <dgm:spPr/>
      <dgm:t>
        <a:bodyPr/>
        <a:lstStyle/>
        <a:p>
          <a:r>
            <a:rPr lang="hr-HR" dirty="0"/>
            <a:t>Blizu </a:t>
          </a:r>
          <a:r>
            <a:rPr lang="hr-HR" dirty="0" err="1"/>
            <a:t>sugovorne</a:t>
          </a:r>
          <a:r>
            <a:rPr lang="hr-HR" dirty="0"/>
            <a:t> osobe: </a:t>
          </a:r>
          <a:r>
            <a:rPr lang="hr-HR" dirty="0">
              <a:solidFill>
                <a:schemeClr val="accent3">
                  <a:lumMod val="50000"/>
                </a:schemeClr>
              </a:solidFill>
            </a:rPr>
            <a:t>TAJ, TAKAV,  TOLIK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0019026E-A852-426E-95AB-0E71BC0B4948}" type="parTrans" cxnId="{4B90146E-D1BC-4F27-861A-6A9F017EE139}">
      <dgm:prSet/>
      <dgm:spPr/>
      <dgm:t>
        <a:bodyPr/>
        <a:lstStyle/>
        <a:p>
          <a:endParaRPr lang="en-US"/>
        </a:p>
      </dgm:t>
    </dgm:pt>
    <dgm:pt modelId="{22691B6B-5DED-4D7C-A476-DD29627E9C45}" type="sibTrans" cxnId="{4B90146E-D1BC-4F27-861A-6A9F017EE139}">
      <dgm:prSet/>
      <dgm:spPr/>
      <dgm:t>
        <a:bodyPr/>
        <a:lstStyle/>
        <a:p>
          <a:endParaRPr lang="en-US"/>
        </a:p>
      </dgm:t>
    </dgm:pt>
    <dgm:pt modelId="{43F2109C-45EA-4C3E-B715-13DEA0E44FAA}">
      <dgm:prSet/>
      <dgm:spPr/>
      <dgm:t>
        <a:bodyPr/>
        <a:lstStyle/>
        <a:p>
          <a:pPr>
            <a:lnSpc>
              <a:spcPct val="150000"/>
            </a:lnSpc>
          </a:pPr>
          <a:r>
            <a:rPr lang="hr-HR" dirty="0"/>
            <a:t>Blizu negovorne osobe: </a:t>
          </a:r>
          <a:r>
            <a:rPr lang="hr-HR" dirty="0">
              <a:solidFill>
                <a:schemeClr val="accent3">
                  <a:lumMod val="50000"/>
                </a:schemeClr>
              </a:solidFill>
            </a:rPr>
            <a:t>ONAJ, ONAKAV, ONOLIK</a:t>
          </a:r>
          <a:endParaRPr lang="en-US" dirty="0">
            <a:solidFill>
              <a:schemeClr val="accent3">
                <a:lumMod val="50000"/>
              </a:schemeClr>
            </a:solidFill>
          </a:endParaRPr>
        </a:p>
      </dgm:t>
    </dgm:pt>
    <dgm:pt modelId="{3C03B61E-54A0-48B7-808F-ADE7E34530F6}" type="parTrans" cxnId="{683992FC-46A9-43E0-AE47-01FD3A1A235F}">
      <dgm:prSet/>
      <dgm:spPr/>
      <dgm:t>
        <a:bodyPr/>
        <a:lstStyle/>
        <a:p>
          <a:endParaRPr lang="en-US"/>
        </a:p>
      </dgm:t>
    </dgm:pt>
    <dgm:pt modelId="{F289F9E8-BB1A-431D-BF59-4AAED735913F}" type="sibTrans" cxnId="{683992FC-46A9-43E0-AE47-01FD3A1A235F}">
      <dgm:prSet/>
      <dgm:spPr/>
      <dgm:t>
        <a:bodyPr/>
        <a:lstStyle/>
        <a:p>
          <a:endParaRPr lang="en-US"/>
        </a:p>
      </dgm:t>
    </dgm:pt>
    <dgm:pt modelId="{C9319582-7A73-4110-A494-DEA9F5E47DB2}" type="pres">
      <dgm:prSet presAssocID="{BC18AFCD-4A16-459C-B9B0-269548E7666E}" presName="linear" presStyleCnt="0">
        <dgm:presLayoutVars>
          <dgm:animLvl val="lvl"/>
          <dgm:resizeHandles val="exact"/>
        </dgm:presLayoutVars>
      </dgm:prSet>
      <dgm:spPr/>
    </dgm:pt>
    <dgm:pt modelId="{D0E66CA8-1E00-4DDD-AF12-4C59AAD31428}" type="pres">
      <dgm:prSet presAssocID="{543D9590-15F5-46C2-9D26-0272ED84493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147361-42C0-4C27-BC3D-50047CF2B9DA}" type="pres">
      <dgm:prSet presAssocID="{F979C14F-BC8C-4A4F-9264-DF745BD1EC76}" presName="spacer" presStyleCnt="0"/>
      <dgm:spPr/>
    </dgm:pt>
    <dgm:pt modelId="{BBE096B7-6764-4CCE-B3DC-4A3455E237DA}" type="pres">
      <dgm:prSet presAssocID="{B271BCB5-FCAE-4139-A37E-DA18298B901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AAE0512-F5EA-4D4D-86CE-DFF52E391005}" type="pres">
      <dgm:prSet presAssocID="{AE886D1F-4FD2-47BA-AB5B-3E9CAEE636D7}" presName="spacer" presStyleCnt="0"/>
      <dgm:spPr/>
    </dgm:pt>
    <dgm:pt modelId="{18BFDB25-09E5-4F2E-9D00-68158ECCBBCA}" type="pres">
      <dgm:prSet presAssocID="{44E1540E-A5E4-4FB3-B873-D833A597CD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456504B-FB17-43C0-A4E3-2DBEBD6D115D}" type="pres">
      <dgm:prSet presAssocID="{C318F6C5-4625-43FD-AE88-EB6949050E3F}" presName="spacer" presStyleCnt="0"/>
      <dgm:spPr/>
    </dgm:pt>
    <dgm:pt modelId="{8ACF10F1-EF7B-4850-9BD2-2493EB59E2C6}" type="pres">
      <dgm:prSet presAssocID="{76DF9642-54A8-4214-B38A-749225B73CD9}" presName="parentText" presStyleLbl="node1" presStyleIdx="3" presStyleCnt="5" custLinFactNeighborX="-1432" custLinFactNeighborY="36990">
        <dgm:presLayoutVars>
          <dgm:chMax val="0"/>
          <dgm:bulletEnabled val="1"/>
        </dgm:presLayoutVars>
      </dgm:prSet>
      <dgm:spPr/>
    </dgm:pt>
    <dgm:pt modelId="{08CBCAA3-7D92-421B-9D5D-B7DD9CE94049}" type="pres">
      <dgm:prSet presAssocID="{22691B6B-5DED-4D7C-A476-DD29627E9C45}" presName="spacer" presStyleCnt="0"/>
      <dgm:spPr/>
    </dgm:pt>
    <dgm:pt modelId="{647727BC-80C9-4CF5-85B6-7ECB961A810A}" type="pres">
      <dgm:prSet presAssocID="{43F2109C-45EA-4C3E-B715-13DEA0E44FA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A8A5A10-7AE8-48D3-9859-B2357F9E6ABC}" type="presOf" srcId="{44E1540E-A5E4-4FB3-B873-D833A597CD5C}" destId="{18BFDB25-09E5-4F2E-9D00-68158ECCBBCA}" srcOrd="0" destOrd="0" presId="urn:microsoft.com/office/officeart/2005/8/layout/vList2"/>
    <dgm:cxn modelId="{6F05FE5E-783D-4FB1-AA0C-75F05D3255B9}" srcId="{BC18AFCD-4A16-459C-B9B0-269548E7666E}" destId="{44E1540E-A5E4-4FB3-B873-D833A597CD5C}" srcOrd="2" destOrd="0" parTransId="{F93AE838-5ECB-44D0-B0A9-D6B7A1E227FB}" sibTransId="{C318F6C5-4625-43FD-AE88-EB6949050E3F}"/>
    <dgm:cxn modelId="{4B90146E-D1BC-4F27-861A-6A9F017EE139}" srcId="{BC18AFCD-4A16-459C-B9B0-269548E7666E}" destId="{76DF9642-54A8-4214-B38A-749225B73CD9}" srcOrd="3" destOrd="0" parTransId="{0019026E-A852-426E-95AB-0E71BC0B4948}" sibTransId="{22691B6B-5DED-4D7C-A476-DD29627E9C45}"/>
    <dgm:cxn modelId="{2A736C4F-C0C8-4CEE-9FF0-37D35A4EAD27}" type="presOf" srcId="{76DF9642-54A8-4214-B38A-749225B73CD9}" destId="{8ACF10F1-EF7B-4850-9BD2-2493EB59E2C6}" srcOrd="0" destOrd="0" presId="urn:microsoft.com/office/officeart/2005/8/layout/vList2"/>
    <dgm:cxn modelId="{B303DA5A-11BD-402E-B780-35AB719219BE}" srcId="{BC18AFCD-4A16-459C-B9B0-269548E7666E}" destId="{543D9590-15F5-46C2-9D26-0272ED84493F}" srcOrd="0" destOrd="0" parTransId="{C8E2E42E-3502-4A73-8EA7-C94B41D681F2}" sibTransId="{F979C14F-BC8C-4A4F-9264-DF745BD1EC76}"/>
    <dgm:cxn modelId="{4E71A188-43DD-4923-BE4A-46068CFAED67}" type="presOf" srcId="{B271BCB5-FCAE-4139-A37E-DA18298B9015}" destId="{BBE096B7-6764-4CCE-B3DC-4A3455E237DA}" srcOrd="0" destOrd="0" presId="urn:microsoft.com/office/officeart/2005/8/layout/vList2"/>
    <dgm:cxn modelId="{D91A1CA3-DE84-43AB-ACFF-4BA144827071}" type="presOf" srcId="{43F2109C-45EA-4C3E-B715-13DEA0E44FAA}" destId="{647727BC-80C9-4CF5-85B6-7ECB961A810A}" srcOrd="0" destOrd="0" presId="urn:microsoft.com/office/officeart/2005/8/layout/vList2"/>
    <dgm:cxn modelId="{2B1C3BAE-FDD2-46EB-8009-E3053D64FE30}" srcId="{BC18AFCD-4A16-459C-B9B0-269548E7666E}" destId="{B271BCB5-FCAE-4139-A37E-DA18298B9015}" srcOrd="1" destOrd="0" parTransId="{39156E47-4A2D-4FD3-B113-15504C6A73BB}" sibTransId="{AE886D1F-4FD2-47BA-AB5B-3E9CAEE636D7}"/>
    <dgm:cxn modelId="{00438CB8-17EC-4AC7-99F3-0273D10D316E}" type="presOf" srcId="{543D9590-15F5-46C2-9D26-0272ED84493F}" destId="{D0E66CA8-1E00-4DDD-AF12-4C59AAD31428}" srcOrd="0" destOrd="0" presId="urn:microsoft.com/office/officeart/2005/8/layout/vList2"/>
    <dgm:cxn modelId="{084C51C4-1788-48F4-B822-646500E2AF9E}" type="presOf" srcId="{BC18AFCD-4A16-459C-B9B0-269548E7666E}" destId="{C9319582-7A73-4110-A494-DEA9F5E47DB2}" srcOrd="0" destOrd="0" presId="urn:microsoft.com/office/officeart/2005/8/layout/vList2"/>
    <dgm:cxn modelId="{683992FC-46A9-43E0-AE47-01FD3A1A235F}" srcId="{BC18AFCD-4A16-459C-B9B0-269548E7666E}" destId="{43F2109C-45EA-4C3E-B715-13DEA0E44FAA}" srcOrd="4" destOrd="0" parTransId="{3C03B61E-54A0-48B7-808F-ADE7E34530F6}" sibTransId="{F289F9E8-BB1A-431D-BF59-4AAED735913F}"/>
    <dgm:cxn modelId="{1FD26D0F-1FC7-4C07-B38A-80F7E4B7A03B}" type="presParOf" srcId="{C9319582-7A73-4110-A494-DEA9F5E47DB2}" destId="{D0E66CA8-1E00-4DDD-AF12-4C59AAD31428}" srcOrd="0" destOrd="0" presId="urn:microsoft.com/office/officeart/2005/8/layout/vList2"/>
    <dgm:cxn modelId="{2411E71C-94F1-4FA0-94D3-79F8B33BD499}" type="presParOf" srcId="{C9319582-7A73-4110-A494-DEA9F5E47DB2}" destId="{CE147361-42C0-4C27-BC3D-50047CF2B9DA}" srcOrd="1" destOrd="0" presId="urn:microsoft.com/office/officeart/2005/8/layout/vList2"/>
    <dgm:cxn modelId="{B50893EA-1B60-464B-8F4C-54340283A084}" type="presParOf" srcId="{C9319582-7A73-4110-A494-DEA9F5E47DB2}" destId="{BBE096B7-6764-4CCE-B3DC-4A3455E237DA}" srcOrd="2" destOrd="0" presId="urn:microsoft.com/office/officeart/2005/8/layout/vList2"/>
    <dgm:cxn modelId="{AACD5D9E-5840-47A8-8695-E949341FC63A}" type="presParOf" srcId="{C9319582-7A73-4110-A494-DEA9F5E47DB2}" destId="{FAAE0512-F5EA-4D4D-86CE-DFF52E391005}" srcOrd="3" destOrd="0" presId="urn:microsoft.com/office/officeart/2005/8/layout/vList2"/>
    <dgm:cxn modelId="{17F94AC5-3854-4CF0-AF39-0D5080D1143A}" type="presParOf" srcId="{C9319582-7A73-4110-A494-DEA9F5E47DB2}" destId="{18BFDB25-09E5-4F2E-9D00-68158ECCBBCA}" srcOrd="4" destOrd="0" presId="urn:microsoft.com/office/officeart/2005/8/layout/vList2"/>
    <dgm:cxn modelId="{F624D0CC-B9B4-4920-905D-5260ABAE65BF}" type="presParOf" srcId="{C9319582-7A73-4110-A494-DEA9F5E47DB2}" destId="{D456504B-FB17-43C0-A4E3-2DBEBD6D115D}" srcOrd="5" destOrd="0" presId="urn:microsoft.com/office/officeart/2005/8/layout/vList2"/>
    <dgm:cxn modelId="{48D1F2E3-FFC1-4E7F-895B-64AC5138C15F}" type="presParOf" srcId="{C9319582-7A73-4110-A494-DEA9F5E47DB2}" destId="{8ACF10F1-EF7B-4850-9BD2-2493EB59E2C6}" srcOrd="6" destOrd="0" presId="urn:microsoft.com/office/officeart/2005/8/layout/vList2"/>
    <dgm:cxn modelId="{BE7637DF-DC52-4305-8C52-523D3814D2C3}" type="presParOf" srcId="{C9319582-7A73-4110-A494-DEA9F5E47DB2}" destId="{08CBCAA3-7D92-421B-9D5D-B7DD9CE94049}" srcOrd="7" destOrd="0" presId="urn:microsoft.com/office/officeart/2005/8/layout/vList2"/>
    <dgm:cxn modelId="{ED3DD226-EF39-49D8-BDBA-F20E7E8BCD66}" type="presParOf" srcId="{C9319582-7A73-4110-A494-DEA9F5E47DB2}" destId="{647727BC-80C9-4CF5-85B6-7ECB961A81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B06EF-0A55-4D31-9193-AE00F8C0FAE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15933E-71A6-455E-8870-37FCD05A814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hr-HR" sz="2400" dirty="0"/>
            <a:t>Pokazne zamjenice slažu se uz imenicu uz koju stoje u </a:t>
          </a:r>
          <a:r>
            <a:rPr lang="hr-HR" sz="2400" b="1" dirty="0">
              <a:solidFill>
                <a:srgbClr val="00B0F0"/>
              </a:solidFill>
            </a:rPr>
            <a:t>RODU, BROJU i PADEŽU.</a:t>
          </a:r>
          <a:endParaRPr lang="en-US" sz="2400" b="1" dirty="0">
            <a:solidFill>
              <a:srgbClr val="00B0F0"/>
            </a:solidFill>
          </a:endParaRPr>
        </a:p>
      </dgm:t>
    </dgm:pt>
    <dgm:pt modelId="{5274EA04-477F-4A25-ADBB-72C28A6FBF99}" type="parTrans" cxnId="{9840733E-7997-4C08-981B-9D78A3013B48}">
      <dgm:prSet/>
      <dgm:spPr/>
      <dgm:t>
        <a:bodyPr/>
        <a:lstStyle/>
        <a:p>
          <a:endParaRPr lang="en-US"/>
        </a:p>
      </dgm:t>
    </dgm:pt>
    <dgm:pt modelId="{833B9FDF-E0BA-418E-A0E6-4223C1AC14A4}" type="sibTrans" cxnId="{9840733E-7997-4C08-981B-9D78A3013B48}">
      <dgm:prSet/>
      <dgm:spPr/>
      <dgm:t>
        <a:bodyPr/>
        <a:lstStyle/>
        <a:p>
          <a:endParaRPr lang="en-US"/>
        </a:p>
      </dgm:t>
    </dgm:pt>
    <dgm:pt modelId="{A20A40E1-BBEF-4446-96BE-9A2FA20DC4A3}">
      <dgm:prSet custT="1"/>
      <dgm:spPr/>
      <dgm:t>
        <a:bodyPr/>
        <a:lstStyle/>
        <a:p>
          <a:r>
            <a:rPr lang="hr-HR" sz="2000" b="1" dirty="0">
              <a:solidFill>
                <a:srgbClr val="00B0F0"/>
              </a:solidFill>
            </a:rPr>
            <a:t>Takvog prijatelja </a:t>
          </a:r>
          <a:r>
            <a:rPr lang="hr-HR" sz="2000" dirty="0"/>
            <a:t>teško ćeš naći.</a:t>
          </a:r>
          <a:endParaRPr lang="en-US" sz="2000" dirty="0"/>
        </a:p>
      </dgm:t>
    </dgm:pt>
    <dgm:pt modelId="{DCD98875-756B-49DF-9B24-7A54C6605911}" type="parTrans" cxnId="{6339482E-BFAE-4A91-AAB1-A69E21BB2CCB}">
      <dgm:prSet/>
      <dgm:spPr/>
      <dgm:t>
        <a:bodyPr/>
        <a:lstStyle/>
        <a:p>
          <a:endParaRPr lang="en-US"/>
        </a:p>
      </dgm:t>
    </dgm:pt>
    <dgm:pt modelId="{824DA4D1-28B8-40DE-96AB-3507C018B3FF}" type="sibTrans" cxnId="{6339482E-BFAE-4A91-AAB1-A69E21BB2CCB}">
      <dgm:prSet/>
      <dgm:spPr/>
      <dgm:t>
        <a:bodyPr/>
        <a:lstStyle/>
        <a:p>
          <a:endParaRPr lang="en-US"/>
        </a:p>
      </dgm:t>
    </dgm:pt>
    <dgm:pt modelId="{3A521D9F-8CDB-47FF-A67C-D5B6B086598E}">
      <dgm:prSet custT="1"/>
      <dgm:spPr/>
      <dgm:t>
        <a:bodyPr/>
        <a:lstStyle/>
        <a:p>
          <a:r>
            <a:rPr lang="hr-HR" sz="2000" b="1" dirty="0">
              <a:solidFill>
                <a:srgbClr val="00B0F0"/>
              </a:solidFill>
            </a:rPr>
            <a:t>Onaj kaput </a:t>
          </a:r>
          <a:r>
            <a:rPr lang="hr-HR" sz="2000" dirty="0"/>
            <a:t>je pripadao mojoj majci.</a:t>
          </a:r>
          <a:endParaRPr lang="en-US" sz="2000" dirty="0"/>
        </a:p>
      </dgm:t>
    </dgm:pt>
    <dgm:pt modelId="{7BAB4F00-B34E-4055-980D-41A18AB813B5}" type="parTrans" cxnId="{63EA6188-6C95-4E17-A70E-CEE5E976239F}">
      <dgm:prSet/>
      <dgm:spPr/>
      <dgm:t>
        <a:bodyPr/>
        <a:lstStyle/>
        <a:p>
          <a:endParaRPr lang="en-US"/>
        </a:p>
      </dgm:t>
    </dgm:pt>
    <dgm:pt modelId="{0FE6E772-AF56-4CD7-ACF3-F7AB42625EC4}" type="sibTrans" cxnId="{63EA6188-6C95-4E17-A70E-CEE5E976239F}">
      <dgm:prSet/>
      <dgm:spPr/>
      <dgm:t>
        <a:bodyPr/>
        <a:lstStyle/>
        <a:p>
          <a:endParaRPr lang="en-US"/>
        </a:p>
      </dgm:t>
    </dgm:pt>
    <dgm:pt modelId="{D39A18EC-52DD-46AB-BC14-3C1AB175D41C}">
      <dgm:prSet custT="1"/>
      <dgm:spPr/>
      <dgm:t>
        <a:bodyPr/>
        <a:lstStyle/>
        <a:p>
          <a:r>
            <a:rPr lang="hr-HR" sz="2000" dirty="0"/>
            <a:t>Nisam priželjkivala </a:t>
          </a:r>
          <a:r>
            <a:rPr lang="hr-HR" sz="2000" b="1" dirty="0">
              <a:solidFill>
                <a:srgbClr val="00B0F0"/>
              </a:solidFill>
            </a:rPr>
            <a:t>ovoliku pozornost.</a:t>
          </a:r>
          <a:endParaRPr lang="en-US" sz="2000" b="1" dirty="0">
            <a:solidFill>
              <a:srgbClr val="00B0F0"/>
            </a:solidFill>
          </a:endParaRPr>
        </a:p>
      </dgm:t>
    </dgm:pt>
    <dgm:pt modelId="{FC55A28D-4119-4D51-9F97-1D20C44DF50C}" type="parTrans" cxnId="{1065B848-845A-4679-BF64-883316E5A47D}">
      <dgm:prSet/>
      <dgm:spPr/>
      <dgm:t>
        <a:bodyPr/>
        <a:lstStyle/>
        <a:p>
          <a:endParaRPr lang="en-US"/>
        </a:p>
      </dgm:t>
    </dgm:pt>
    <dgm:pt modelId="{7DED5203-0392-4EF2-8963-D6A30BA32E50}" type="sibTrans" cxnId="{1065B848-845A-4679-BF64-883316E5A47D}">
      <dgm:prSet/>
      <dgm:spPr/>
      <dgm:t>
        <a:bodyPr/>
        <a:lstStyle/>
        <a:p>
          <a:endParaRPr lang="en-US"/>
        </a:p>
      </dgm:t>
    </dgm:pt>
    <dgm:pt modelId="{E54C9EC3-2C37-4F97-B45B-E365D110D9CE}" type="pres">
      <dgm:prSet presAssocID="{EFCB06EF-0A55-4D31-9193-AE00F8C0FA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161A1B-EA54-4AC3-BC8D-D81D46EF297A}" type="pres">
      <dgm:prSet presAssocID="{9E15933E-71A6-455E-8870-37FCD05A814A}" presName="hierRoot1" presStyleCnt="0"/>
      <dgm:spPr/>
    </dgm:pt>
    <dgm:pt modelId="{9DA8EE89-7A78-4D7F-BEAE-A55CFD58B83B}" type="pres">
      <dgm:prSet presAssocID="{9E15933E-71A6-455E-8870-37FCD05A814A}" presName="composite" presStyleCnt="0"/>
      <dgm:spPr/>
    </dgm:pt>
    <dgm:pt modelId="{0879C784-05A4-4BD8-BBD9-5182488D99B9}" type="pres">
      <dgm:prSet presAssocID="{9E15933E-71A6-455E-8870-37FCD05A814A}" presName="background" presStyleLbl="node0" presStyleIdx="0" presStyleCnt="4"/>
      <dgm:spPr/>
    </dgm:pt>
    <dgm:pt modelId="{C9595758-25C9-475B-9BED-7CB92D00D0BA}" type="pres">
      <dgm:prSet presAssocID="{9E15933E-71A6-455E-8870-37FCD05A814A}" presName="text" presStyleLbl="fgAcc0" presStyleIdx="0" presStyleCnt="4" custScaleX="149291" custScaleY="228567">
        <dgm:presLayoutVars>
          <dgm:chPref val="3"/>
        </dgm:presLayoutVars>
      </dgm:prSet>
      <dgm:spPr/>
    </dgm:pt>
    <dgm:pt modelId="{2A10C5B5-F4EE-4A3D-BC2D-A96F7465AD87}" type="pres">
      <dgm:prSet presAssocID="{9E15933E-71A6-455E-8870-37FCD05A814A}" presName="hierChild2" presStyleCnt="0"/>
      <dgm:spPr/>
    </dgm:pt>
    <dgm:pt modelId="{645C084A-97C3-4C1F-8FAE-D002B0378D00}" type="pres">
      <dgm:prSet presAssocID="{A20A40E1-BBEF-4446-96BE-9A2FA20DC4A3}" presName="hierRoot1" presStyleCnt="0"/>
      <dgm:spPr/>
    </dgm:pt>
    <dgm:pt modelId="{6B0ABD1C-491D-447E-82BE-9F091482B5D3}" type="pres">
      <dgm:prSet presAssocID="{A20A40E1-BBEF-4446-96BE-9A2FA20DC4A3}" presName="composite" presStyleCnt="0"/>
      <dgm:spPr/>
    </dgm:pt>
    <dgm:pt modelId="{F55F406A-D523-4EF3-AE32-B8BDBDEC4F59}" type="pres">
      <dgm:prSet presAssocID="{A20A40E1-BBEF-4446-96BE-9A2FA20DC4A3}" presName="background" presStyleLbl="node0" presStyleIdx="1" presStyleCnt="4"/>
      <dgm:spPr/>
    </dgm:pt>
    <dgm:pt modelId="{166428AE-F051-4E26-8683-3D47A7116F37}" type="pres">
      <dgm:prSet presAssocID="{A20A40E1-BBEF-4446-96BE-9A2FA20DC4A3}" presName="text" presStyleLbl="fgAcc0" presStyleIdx="1" presStyleCnt="4" custScaleY="157146">
        <dgm:presLayoutVars>
          <dgm:chPref val="3"/>
        </dgm:presLayoutVars>
      </dgm:prSet>
      <dgm:spPr/>
    </dgm:pt>
    <dgm:pt modelId="{C5EB8465-423C-4561-8004-25D2FDE3FF8C}" type="pres">
      <dgm:prSet presAssocID="{A20A40E1-BBEF-4446-96BE-9A2FA20DC4A3}" presName="hierChild2" presStyleCnt="0"/>
      <dgm:spPr/>
    </dgm:pt>
    <dgm:pt modelId="{BD9DC158-4C94-422C-8C7E-9A63A64C1E65}" type="pres">
      <dgm:prSet presAssocID="{3A521D9F-8CDB-47FF-A67C-D5B6B086598E}" presName="hierRoot1" presStyleCnt="0"/>
      <dgm:spPr/>
    </dgm:pt>
    <dgm:pt modelId="{53DE3B97-5578-4F8B-A559-E93A2D110391}" type="pres">
      <dgm:prSet presAssocID="{3A521D9F-8CDB-47FF-A67C-D5B6B086598E}" presName="composite" presStyleCnt="0"/>
      <dgm:spPr/>
    </dgm:pt>
    <dgm:pt modelId="{AD604D60-1087-4253-9534-76FC2252CE71}" type="pres">
      <dgm:prSet presAssocID="{3A521D9F-8CDB-47FF-A67C-D5B6B086598E}" presName="background" presStyleLbl="node0" presStyleIdx="2" presStyleCnt="4"/>
      <dgm:spPr/>
    </dgm:pt>
    <dgm:pt modelId="{9F408DF5-FFF9-4888-836A-3081B195892F}" type="pres">
      <dgm:prSet presAssocID="{3A521D9F-8CDB-47FF-A67C-D5B6B086598E}" presName="text" presStyleLbl="fgAcc0" presStyleIdx="2" presStyleCnt="4" custScaleY="155677">
        <dgm:presLayoutVars>
          <dgm:chPref val="3"/>
        </dgm:presLayoutVars>
      </dgm:prSet>
      <dgm:spPr/>
    </dgm:pt>
    <dgm:pt modelId="{E580D594-B468-4D36-A7FD-43028D4AB036}" type="pres">
      <dgm:prSet presAssocID="{3A521D9F-8CDB-47FF-A67C-D5B6B086598E}" presName="hierChild2" presStyleCnt="0"/>
      <dgm:spPr/>
    </dgm:pt>
    <dgm:pt modelId="{78B0AD2D-71A9-43DA-9805-008068C3CC2E}" type="pres">
      <dgm:prSet presAssocID="{D39A18EC-52DD-46AB-BC14-3C1AB175D41C}" presName="hierRoot1" presStyleCnt="0"/>
      <dgm:spPr/>
    </dgm:pt>
    <dgm:pt modelId="{F0A57C16-FDE5-4353-8712-D26A0A97A71B}" type="pres">
      <dgm:prSet presAssocID="{D39A18EC-52DD-46AB-BC14-3C1AB175D41C}" presName="composite" presStyleCnt="0"/>
      <dgm:spPr/>
    </dgm:pt>
    <dgm:pt modelId="{FEC1CA76-522F-42B6-B61B-4A53775AE426}" type="pres">
      <dgm:prSet presAssocID="{D39A18EC-52DD-46AB-BC14-3C1AB175D41C}" presName="background" presStyleLbl="node0" presStyleIdx="3" presStyleCnt="4"/>
      <dgm:spPr/>
    </dgm:pt>
    <dgm:pt modelId="{803AF484-A0C2-4F7D-89A7-419BD853DA15}" type="pres">
      <dgm:prSet presAssocID="{D39A18EC-52DD-46AB-BC14-3C1AB175D41C}" presName="text" presStyleLbl="fgAcc0" presStyleIdx="3" presStyleCnt="4" custScaleY="151777" custLinFactNeighborX="119" custLinFactNeighborY="1888">
        <dgm:presLayoutVars>
          <dgm:chPref val="3"/>
        </dgm:presLayoutVars>
      </dgm:prSet>
      <dgm:spPr/>
    </dgm:pt>
    <dgm:pt modelId="{9787EEF7-D0D7-4EA3-AF02-8768B2134F3B}" type="pres">
      <dgm:prSet presAssocID="{D39A18EC-52DD-46AB-BC14-3C1AB175D41C}" presName="hierChild2" presStyleCnt="0"/>
      <dgm:spPr/>
    </dgm:pt>
  </dgm:ptLst>
  <dgm:cxnLst>
    <dgm:cxn modelId="{AB4CE40F-4E10-4410-B8C5-BC3182465F0A}" type="presOf" srcId="{3A521D9F-8CDB-47FF-A67C-D5B6B086598E}" destId="{9F408DF5-FFF9-4888-836A-3081B195892F}" srcOrd="0" destOrd="0" presId="urn:microsoft.com/office/officeart/2005/8/layout/hierarchy1"/>
    <dgm:cxn modelId="{6339482E-BFAE-4A91-AAB1-A69E21BB2CCB}" srcId="{EFCB06EF-0A55-4D31-9193-AE00F8C0FAE7}" destId="{A20A40E1-BBEF-4446-96BE-9A2FA20DC4A3}" srcOrd="1" destOrd="0" parTransId="{DCD98875-756B-49DF-9B24-7A54C6605911}" sibTransId="{824DA4D1-28B8-40DE-96AB-3507C018B3FF}"/>
    <dgm:cxn modelId="{9840733E-7997-4C08-981B-9D78A3013B48}" srcId="{EFCB06EF-0A55-4D31-9193-AE00F8C0FAE7}" destId="{9E15933E-71A6-455E-8870-37FCD05A814A}" srcOrd="0" destOrd="0" parTransId="{5274EA04-477F-4A25-ADBB-72C28A6FBF99}" sibTransId="{833B9FDF-E0BA-418E-A0E6-4223C1AC14A4}"/>
    <dgm:cxn modelId="{1065B848-845A-4679-BF64-883316E5A47D}" srcId="{EFCB06EF-0A55-4D31-9193-AE00F8C0FAE7}" destId="{D39A18EC-52DD-46AB-BC14-3C1AB175D41C}" srcOrd="3" destOrd="0" parTransId="{FC55A28D-4119-4D51-9F97-1D20C44DF50C}" sibTransId="{7DED5203-0392-4EF2-8963-D6A30BA32E50}"/>
    <dgm:cxn modelId="{21676E55-2422-4C1D-B080-8F58A6FAB535}" type="presOf" srcId="{A20A40E1-BBEF-4446-96BE-9A2FA20DC4A3}" destId="{166428AE-F051-4E26-8683-3D47A7116F37}" srcOrd="0" destOrd="0" presId="urn:microsoft.com/office/officeart/2005/8/layout/hierarchy1"/>
    <dgm:cxn modelId="{63EA6188-6C95-4E17-A70E-CEE5E976239F}" srcId="{EFCB06EF-0A55-4D31-9193-AE00F8C0FAE7}" destId="{3A521D9F-8CDB-47FF-A67C-D5B6B086598E}" srcOrd="2" destOrd="0" parTransId="{7BAB4F00-B34E-4055-980D-41A18AB813B5}" sibTransId="{0FE6E772-AF56-4CD7-ACF3-F7AB42625EC4}"/>
    <dgm:cxn modelId="{05D96C95-4A94-436E-819E-2C1486C4E004}" type="presOf" srcId="{D39A18EC-52DD-46AB-BC14-3C1AB175D41C}" destId="{803AF484-A0C2-4F7D-89A7-419BD853DA15}" srcOrd="0" destOrd="0" presId="urn:microsoft.com/office/officeart/2005/8/layout/hierarchy1"/>
    <dgm:cxn modelId="{B17A5B97-BE6C-4F18-BD6F-7BE299D85A38}" type="presOf" srcId="{EFCB06EF-0A55-4D31-9193-AE00F8C0FAE7}" destId="{E54C9EC3-2C37-4F97-B45B-E365D110D9CE}" srcOrd="0" destOrd="0" presId="urn:microsoft.com/office/officeart/2005/8/layout/hierarchy1"/>
    <dgm:cxn modelId="{63F299AE-D31C-45EC-A3C2-7D544D3ACFFF}" type="presOf" srcId="{9E15933E-71A6-455E-8870-37FCD05A814A}" destId="{C9595758-25C9-475B-9BED-7CB92D00D0BA}" srcOrd="0" destOrd="0" presId="urn:microsoft.com/office/officeart/2005/8/layout/hierarchy1"/>
    <dgm:cxn modelId="{B0AAEC1C-7127-4B5B-95CA-46977EC2453D}" type="presParOf" srcId="{E54C9EC3-2C37-4F97-B45B-E365D110D9CE}" destId="{76161A1B-EA54-4AC3-BC8D-D81D46EF297A}" srcOrd="0" destOrd="0" presId="urn:microsoft.com/office/officeart/2005/8/layout/hierarchy1"/>
    <dgm:cxn modelId="{603E2A88-19E5-457C-BBA7-93883579910B}" type="presParOf" srcId="{76161A1B-EA54-4AC3-BC8D-D81D46EF297A}" destId="{9DA8EE89-7A78-4D7F-BEAE-A55CFD58B83B}" srcOrd="0" destOrd="0" presId="urn:microsoft.com/office/officeart/2005/8/layout/hierarchy1"/>
    <dgm:cxn modelId="{7DCF6B7A-1939-4BDE-8B5A-D20232C5650B}" type="presParOf" srcId="{9DA8EE89-7A78-4D7F-BEAE-A55CFD58B83B}" destId="{0879C784-05A4-4BD8-BBD9-5182488D99B9}" srcOrd="0" destOrd="0" presId="urn:microsoft.com/office/officeart/2005/8/layout/hierarchy1"/>
    <dgm:cxn modelId="{837B8A68-D09B-4A28-A97C-3223F9AA9B1F}" type="presParOf" srcId="{9DA8EE89-7A78-4D7F-BEAE-A55CFD58B83B}" destId="{C9595758-25C9-475B-9BED-7CB92D00D0BA}" srcOrd="1" destOrd="0" presId="urn:microsoft.com/office/officeart/2005/8/layout/hierarchy1"/>
    <dgm:cxn modelId="{8CCCCCB9-52AA-41BC-B387-BDE7BF2BB182}" type="presParOf" srcId="{76161A1B-EA54-4AC3-BC8D-D81D46EF297A}" destId="{2A10C5B5-F4EE-4A3D-BC2D-A96F7465AD87}" srcOrd="1" destOrd="0" presId="urn:microsoft.com/office/officeart/2005/8/layout/hierarchy1"/>
    <dgm:cxn modelId="{BF9BE7EF-BCF4-4A83-9945-E9D7F0DEFA79}" type="presParOf" srcId="{E54C9EC3-2C37-4F97-B45B-E365D110D9CE}" destId="{645C084A-97C3-4C1F-8FAE-D002B0378D00}" srcOrd="1" destOrd="0" presId="urn:microsoft.com/office/officeart/2005/8/layout/hierarchy1"/>
    <dgm:cxn modelId="{6CF47BE2-F3A9-4BAC-AF11-023D5A86795B}" type="presParOf" srcId="{645C084A-97C3-4C1F-8FAE-D002B0378D00}" destId="{6B0ABD1C-491D-447E-82BE-9F091482B5D3}" srcOrd="0" destOrd="0" presId="urn:microsoft.com/office/officeart/2005/8/layout/hierarchy1"/>
    <dgm:cxn modelId="{A7369F6E-CEEC-46F2-8447-F84C0B959687}" type="presParOf" srcId="{6B0ABD1C-491D-447E-82BE-9F091482B5D3}" destId="{F55F406A-D523-4EF3-AE32-B8BDBDEC4F59}" srcOrd="0" destOrd="0" presId="urn:microsoft.com/office/officeart/2005/8/layout/hierarchy1"/>
    <dgm:cxn modelId="{D9FE1C9E-9D30-45D6-BA54-BDFE67A5C0AC}" type="presParOf" srcId="{6B0ABD1C-491D-447E-82BE-9F091482B5D3}" destId="{166428AE-F051-4E26-8683-3D47A7116F37}" srcOrd="1" destOrd="0" presId="urn:microsoft.com/office/officeart/2005/8/layout/hierarchy1"/>
    <dgm:cxn modelId="{BA371DFD-0E93-44E9-9E97-CB0688277CAB}" type="presParOf" srcId="{645C084A-97C3-4C1F-8FAE-D002B0378D00}" destId="{C5EB8465-423C-4561-8004-25D2FDE3FF8C}" srcOrd="1" destOrd="0" presId="urn:microsoft.com/office/officeart/2005/8/layout/hierarchy1"/>
    <dgm:cxn modelId="{00417DED-D0B6-4DE6-BE70-9A0453E08E14}" type="presParOf" srcId="{E54C9EC3-2C37-4F97-B45B-E365D110D9CE}" destId="{BD9DC158-4C94-422C-8C7E-9A63A64C1E65}" srcOrd="2" destOrd="0" presId="urn:microsoft.com/office/officeart/2005/8/layout/hierarchy1"/>
    <dgm:cxn modelId="{5E70C5DE-16C4-408F-831A-08F05A99B565}" type="presParOf" srcId="{BD9DC158-4C94-422C-8C7E-9A63A64C1E65}" destId="{53DE3B97-5578-4F8B-A559-E93A2D110391}" srcOrd="0" destOrd="0" presId="urn:microsoft.com/office/officeart/2005/8/layout/hierarchy1"/>
    <dgm:cxn modelId="{A1F4D796-D9AF-4151-9A45-80332F88D122}" type="presParOf" srcId="{53DE3B97-5578-4F8B-A559-E93A2D110391}" destId="{AD604D60-1087-4253-9534-76FC2252CE71}" srcOrd="0" destOrd="0" presId="urn:microsoft.com/office/officeart/2005/8/layout/hierarchy1"/>
    <dgm:cxn modelId="{FCCD4BC3-8210-4015-94F4-F070FCBEDEDD}" type="presParOf" srcId="{53DE3B97-5578-4F8B-A559-E93A2D110391}" destId="{9F408DF5-FFF9-4888-836A-3081B195892F}" srcOrd="1" destOrd="0" presId="urn:microsoft.com/office/officeart/2005/8/layout/hierarchy1"/>
    <dgm:cxn modelId="{E0DD245B-AA2A-45C5-BA88-B875DFA240B1}" type="presParOf" srcId="{BD9DC158-4C94-422C-8C7E-9A63A64C1E65}" destId="{E580D594-B468-4D36-A7FD-43028D4AB036}" srcOrd="1" destOrd="0" presId="urn:microsoft.com/office/officeart/2005/8/layout/hierarchy1"/>
    <dgm:cxn modelId="{8EA8E10E-9650-46D9-9D5C-9FD2E6DF9043}" type="presParOf" srcId="{E54C9EC3-2C37-4F97-B45B-E365D110D9CE}" destId="{78B0AD2D-71A9-43DA-9805-008068C3CC2E}" srcOrd="3" destOrd="0" presId="urn:microsoft.com/office/officeart/2005/8/layout/hierarchy1"/>
    <dgm:cxn modelId="{DEB1D28F-D766-4FA2-B648-32D0D2E4616C}" type="presParOf" srcId="{78B0AD2D-71A9-43DA-9805-008068C3CC2E}" destId="{F0A57C16-FDE5-4353-8712-D26A0A97A71B}" srcOrd="0" destOrd="0" presId="urn:microsoft.com/office/officeart/2005/8/layout/hierarchy1"/>
    <dgm:cxn modelId="{4D0133DC-7AF3-45F6-B6C6-472E4A69763A}" type="presParOf" srcId="{F0A57C16-FDE5-4353-8712-D26A0A97A71B}" destId="{FEC1CA76-522F-42B6-B61B-4A53775AE426}" srcOrd="0" destOrd="0" presId="urn:microsoft.com/office/officeart/2005/8/layout/hierarchy1"/>
    <dgm:cxn modelId="{7E414950-DC1E-4BB8-A3CF-EE51F853EB82}" type="presParOf" srcId="{F0A57C16-FDE5-4353-8712-D26A0A97A71B}" destId="{803AF484-A0C2-4F7D-89A7-419BD853DA15}" srcOrd="1" destOrd="0" presId="urn:microsoft.com/office/officeart/2005/8/layout/hierarchy1"/>
    <dgm:cxn modelId="{E8CFD63D-BCCF-4CE0-BE71-F9B31C415E88}" type="presParOf" srcId="{78B0AD2D-71A9-43DA-9805-008068C3CC2E}" destId="{9787EEF7-D0D7-4EA3-AF02-8768B2134F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FC126-A3DE-484B-B768-CADEE381B6B1}" type="doc">
      <dgm:prSet loTypeId="urn:microsoft.com/office/officeart/2005/8/layout/bProcess2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F28054-7AA1-43B1-A4A2-16A8CDDC108C}">
      <dgm:prSet/>
      <dgm:spPr/>
      <dgm:t>
        <a:bodyPr/>
        <a:lstStyle/>
        <a:p>
          <a:pPr>
            <a:lnSpc>
              <a:spcPct val="150000"/>
            </a:lnSpc>
          </a:pPr>
          <a:r>
            <a:rPr lang="hr-HR" dirty="0"/>
            <a:t>Upitne zamjenice pojavljuju se samo u UPITNIM REČENICAMA.</a:t>
          </a:r>
          <a:endParaRPr lang="en-US" dirty="0"/>
        </a:p>
      </dgm:t>
    </dgm:pt>
    <dgm:pt modelId="{1D683805-CE1E-4A18-AFBA-855B4C12F209}" type="parTrans" cxnId="{A39266DC-9343-4111-B5DD-3BC7F3317E7D}">
      <dgm:prSet/>
      <dgm:spPr/>
      <dgm:t>
        <a:bodyPr/>
        <a:lstStyle/>
        <a:p>
          <a:endParaRPr lang="en-US"/>
        </a:p>
      </dgm:t>
    </dgm:pt>
    <dgm:pt modelId="{B428F95A-A7B8-4B70-9A63-434FF11FCE75}" type="sibTrans" cxnId="{A39266DC-9343-4111-B5DD-3BC7F3317E7D}">
      <dgm:prSet/>
      <dgm:spPr/>
      <dgm:t>
        <a:bodyPr/>
        <a:lstStyle/>
        <a:p>
          <a:endParaRPr lang="en-US"/>
        </a:p>
      </dgm:t>
    </dgm:pt>
    <dgm:pt modelId="{E006CDA4-A3A5-4A7C-B320-25EF5EA331DA}">
      <dgm:prSet/>
      <dgm:spPr/>
      <dgm:t>
        <a:bodyPr/>
        <a:lstStyle/>
        <a:p>
          <a:pPr>
            <a:lnSpc>
              <a:spcPct val="150000"/>
            </a:lnSpc>
          </a:pPr>
          <a:r>
            <a:rPr lang="hr-HR" dirty="0"/>
            <a:t>Upitne zamjenice su:  TKO, ŠTO, KOJI, ČIJI, KAKAV,  KOLIK</a:t>
          </a:r>
          <a:endParaRPr lang="en-US" dirty="0"/>
        </a:p>
      </dgm:t>
    </dgm:pt>
    <dgm:pt modelId="{D45348D7-9683-41A6-A795-6B7083F904C1}" type="parTrans" cxnId="{7EA76E7B-D6EA-4CEC-87C9-CDF4775C2B10}">
      <dgm:prSet/>
      <dgm:spPr/>
      <dgm:t>
        <a:bodyPr/>
        <a:lstStyle/>
        <a:p>
          <a:endParaRPr lang="en-US"/>
        </a:p>
      </dgm:t>
    </dgm:pt>
    <dgm:pt modelId="{3563F66B-5BB7-441F-B5A4-71F8F9BE4897}" type="sibTrans" cxnId="{7EA76E7B-D6EA-4CEC-87C9-CDF4775C2B10}">
      <dgm:prSet/>
      <dgm:spPr/>
      <dgm:t>
        <a:bodyPr/>
        <a:lstStyle/>
        <a:p>
          <a:endParaRPr lang="en-US"/>
        </a:p>
      </dgm:t>
    </dgm:pt>
    <dgm:pt modelId="{CE8C28CB-73DE-4DBD-AC5F-0B06B7A1F6C9}" type="pres">
      <dgm:prSet presAssocID="{73CFC126-A3DE-484B-B768-CADEE381B6B1}" presName="diagram" presStyleCnt="0">
        <dgm:presLayoutVars>
          <dgm:dir/>
          <dgm:resizeHandles/>
        </dgm:presLayoutVars>
      </dgm:prSet>
      <dgm:spPr/>
    </dgm:pt>
    <dgm:pt modelId="{B27E8C96-CAE1-42E7-A6EF-774C531C2F51}" type="pres">
      <dgm:prSet presAssocID="{7AF28054-7AA1-43B1-A4A2-16A8CDDC108C}" presName="firstNode" presStyleLbl="node1" presStyleIdx="0" presStyleCnt="2">
        <dgm:presLayoutVars>
          <dgm:bulletEnabled val="1"/>
        </dgm:presLayoutVars>
      </dgm:prSet>
      <dgm:spPr/>
    </dgm:pt>
    <dgm:pt modelId="{7042EAC2-4296-42AE-9F32-D8DB93D6BB94}" type="pres">
      <dgm:prSet presAssocID="{B428F95A-A7B8-4B70-9A63-434FF11FCE75}" presName="sibTrans" presStyleLbl="sibTrans2D1" presStyleIdx="0" presStyleCnt="1"/>
      <dgm:spPr/>
    </dgm:pt>
    <dgm:pt modelId="{001E3D8F-AD4B-4750-A6BA-4DF19276B8A6}" type="pres">
      <dgm:prSet presAssocID="{E006CDA4-A3A5-4A7C-B320-25EF5EA331DA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F72F7915-9536-4466-8576-3B3642D114EE}" type="presOf" srcId="{73CFC126-A3DE-484B-B768-CADEE381B6B1}" destId="{CE8C28CB-73DE-4DBD-AC5F-0B06B7A1F6C9}" srcOrd="0" destOrd="0" presId="urn:microsoft.com/office/officeart/2005/8/layout/bProcess2"/>
    <dgm:cxn modelId="{3865DF19-4C22-4DD4-B0B0-99C022211FBA}" type="presOf" srcId="{E006CDA4-A3A5-4A7C-B320-25EF5EA331DA}" destId="{001E3D8F-AD4B-4750-A6BA-4DF19276B8A6}" srcOrd="0" destOrd="0" presId="urn:microsoft.com/office/officeart/2005/8/layout/bProcess2"/>
    <dgm:cxn modelId="{7EA76E7B-D6EA-4CEC-87C9-CDF4775C2B10}" srcId="{73CFC126-A3DE-484B-B768-CADEE381B6B1}" destId="{E006CDA4-A3A5-4A7C-B320-25EF5EA331DA}" srcOrd="1" destOrd="0" parTransId="{D45348D7-9683-41A6-A795-6B7083F904C1}" sibTransId="{3563F66B-5BB7-441F-B5A4-71F8F9BE4897}"/>
    <dgm:cxn modelId="{9F441AB2-C619-48FF-BD29-58E6DB8C9E86}" type="presOf" srcId="{B428F95A-A7B8-4B70-9A63-434FF11FCE75}" destId="{7042EAC2-4296-42AE-9F32-D8DB93D6BB94}" srcOrd="0" destOrd="0" presId="urn:microsoft.com/office/officeart/2005/8/layout/bProcess2"/>
    <dgm:cxn modelId="{A39266DC-9343-4111-B5DD-3BC7F3317E7D}" srcId="{73CFC126-A3DE-484B-B768-CADEE381B6B1}" destId="{7AF28054-7AA1-43B1-A4A2-16A8CDDC108C}" srcOrd="0" destOrd="0" parTransId="{1D683805-CE1E-4A18-AFBA-855B4C12F209}" sibTransId="{B428F95A-A7B8-4B70-9A63-434FF11FCE75}"/>
    <dgm:cxn modelId="{834071E8-1E2E-4D84-A21C-27F6396A2CBE}" type="presOf" srcId="{7AF28054-7AA1-43B1-A4A2-16A8CDDC108C}" destId="{B27E8C96-CAE1-42E7-A6EF-774C531C2F51}" srcOrd="0" destOrd="0" presId="urn:microsoft.com/office/officeart/2005/8/layout/bProcess2"/>
    <dgm:cxn modelId="{50C48402-649F-4084-B71D-33808E0EEA0E}" type="presParOf" srcId="{CE8C28CB-73DE-4DBD-AC5F-0B06B7A1F6C9}" destId="{B27E8C96-CAE1-42E7-A6EF-774C531C2F51}" srcOrd="0" destOrd="0" presId="urn:microsoft.com/office/officeart/2005/8/layout/bProcess2"/>
    <dgm:cxn modelId="{8A594E1F-40E6-41F0-B289-D01AD9508F20}" type="presParOf" srcId="{CE8C28CB-73DE-4DBD-AC5F-0B06B7A1F6C9}" destId="{7042EAC2-4296-42AE-9F32-D8DB93D6BB94}" srcOrd="1" destOrd="0" presId="urn:microsoft.com/office/officeart/2005/8/layout/bProcess2"/>
    <dgm:cxn modelId="{21E8CCA1-F206-4FC1-B679-FF39C1519369}" type="presParOf" srcId="{CE8C28CB-73DE-4DBD-AC5F-0B06B7A1F6C9}" destId="{001E3D8F-AD4B-4750-A6BA-4DF19276B8A6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66CA8-1E00-4DDD-AF12-4C59AAD31428}">
      <dsp:nvSpPr>
        <dsp:cNvPr id="0" name=""/>
        <dsp:cNvSpPr/>
      </dsp:nvSpPr>
      <dsp:spPr>
        <a:xfrm>
          <a:off x="0" y="418651"/>
          <a:ext cx="6880194" cy="965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Izriču ono što je blisko govornoj, </a:t>
          </a:r>
          <a:r>
            <a:rPr lang="hr-HR" sz="2500" kern="1200" dirty="0" err="1"/>
            <a:t>sugovornoj</a:t>
          </a:r>
          <a:r>
            <a:rPr lang="hr-HR" sz="2500" kern="1200" dirty="0"/>
            <a:t> i negovornoj osobi.</a:t>
          </a:r>
          <a:endParaRPr lang="en-US" sz="2500" kern="1200" dirty="0"/>
        </a:p>
      </dsp:txBody>
      <dsp:txXfrm>
        <a:off x="47120" y="465771"/>
        <a:ext cx="6785954" cy="871010"/>
      </dsp:txXfrm>
    </dsp:sp>
    <dsp:sp modelId="{BBE096B7-6764-4CCE-B3DC-4A3455E237DA}">
      <dsp:nvSpPr>
        <dsp:cNvPr id="0" name=""/>
        <dsp:cNvSpPr/>
      </dsp:nvSpPr>
      <dsp:spPr>
        <a:xfrm>
          <a:off x="0" y="1455901"/>
          <a:ext cx="6880194" cy="965250"/>
        </a:xfrm>
        <a:prstGeom prst="roundRect">
          <a:avLst/>
        </a:prstGeom>
        <a:gradFill rotWithShape="0">
          <a:gsLst>
            <a:gs pos="0">
              <a:schemeClr val="accent2">
                <a:hueOff val="370869"/>
                <a:satOff val="-2521"/>
                <a:lumOff val="-686"/>
                <a:alphaOff val="0"/>
                <a:tint val="96000"/>
                <a:lumMod val="104000"/>
              </a:schemeClr>
            </a:gs>
            <a:gs pos="100000">
              <a:schemeClr val="accent2">
                <a:hueOff val="370869"/>
                <a:satOff val="-2521"/>
                <a:lumOff val="-68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Odgovaraju na pitanja </a:t>
          </a:r>
          <a:r>
            <a:rPr lang="hr-HR" sz="2500" kern="1200" dirty="0">
              <a:solidFill>
                <a:schemeClr val="accent3">
                  <a:lumMod val="50000"/>
                </a:schemeClr>
              </a:solidFill>
            </a:rPr>
            <a:t>KOJI? KAKAV? KOLIK?</a:t>
          </a:r>
          <a:endParaRPr lang="en-US" sz="2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7120" y="1503021"/>
        <a:ext cx="6785954" cy="871010"/>
      </dsp:txXfrm>
    </dsp:sp>
    <dsp:sp modelId="{18BFDB25-09E5-4F2E-9D00-68158ECCBBCA}">
      <dsp:nvSpPr>
        <dsp:cNvPr id="0" name=""/>
        <dsp:cNvSpPr/>
      </dsp:nvSpPr>
      <dsp:spPr>
        <a:xfrm>
          <a:off x="0" y="2493151"/>
          <a:ext cx="6880194" cy="965250"/>
        </a:xfrm>
        <a:prstGeom prst="roundRect">
          <a:avLst/>
        </a:prstGeom>
        <a:gradFill rotWithShape="0">
          <a:gsLst>
            <a:gs pos="0">
              <a:schemeClr val="accent2">
                <a:hueOff val="741739"/>
                <a:satOff val="-5041"/>
                <a:lumOff val="-1373"/>
                <a:alphaOff val="0"/>
                <a:tint val="96000"/>
                <a:lumMod val="104000"/>
              </a:schemeClr>
            </a:gs>
            <a:gs pos="100000">
              <a:schemeClr val="accent2">
                <a:hueOff val="741739"/>
                <a:satOff val="-5041"/>
                <a:lumOff val="-137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Blizu govorne osobe: </a:t>
          </a:r>
          <a:r>
            <a:rPr lang="hr-HR" sz="2500" kern="1200" dirty="0">
              <a:solidFill>
                <a:schemeClr val="accent3">
                  <a:lumMod val="50000"/>
                </a:schemeClr>
              </a:solidFill>
            </a:rPr>
            <a:t>OVAJ, OVAKAV, OVOLIK</a:t>
          </a:r>
          <a:endParaRPr lang="en-US" sz="2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7120" y="2540271"/>
        <a:ext cx="6785954" cy="871010"/>
      </dsp:txXfrm>
    </dsp:sp>
    <dsp:sp modelId="{8ACF10F1-EF7B-4850-9BD2-2493EB59E2C6}">
      <dsp:nvSpPr>
        <dsp:cNvPr id="0" name=""/>
        <dsp:cNvSpPr/>
      </dsp:nvSpPr>
      <dsp:spPr>
        <a:xfrm>
          <a:off x="0" y="3557034"/>
          <a:ext cx="6880194" cy="965250"/>
        </a:xfrm>
        <a:prstGeom prst="roundRect">
          <a:avLst/>
        </a:prstGeom>
        <a:gradFill rotWithShape="0">
          <a:gsLst>
            <a:gs pos="0">
              <a:schemeClr val="accent2">
                <a:hueOff val="1112608"/>
                <a:satOff val="-7562"/>
                <a:lumOff val="-2059"/>
                <a:alphaOff val="0"/>
                <a:tint val="96000"/>
                <a:lumMod val="104000"/>
              </a:schemeClr>
            </a:gs>
            <a:gs pos="100000">
              <a:schemeClr val="accent2">
                <a:hueOff val="1112608"/>
                <a:satOff val="-7562"/>
                <a:lumOff val="-205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Blizu </a:t>
          </a:r>
          <a:r>
            <a:rPr lang="hr-HR" sz="2500" kern="1200" dirty="0" err="1"/>
            <a:t>sugovorne</a:t>
          </a:r>
          <a:r>
            <a:rPr lang="hr-HR" sz="2500" kern="1200" dirty="0"/>
            <a:t> osobe: </a:t>
          </a:r>
          <a:r>
            <a:rPr lang="hr-HR" sz="2500" kern="1200" dirty="0">
              <a:solidFill>
                <a:schemeClr val="accent3">
                  <a:lumMod val="50000"/>
                </a:schemeClr>
              </a:solidFill>
            </a:rPr>
            <a:t>TAJ, TAKAV,  TOLIK</a:t>
          </a:r>
          <a:endParaRPr lang="en-US" sz="2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7120" y="3604154"/>
        <a:ext cx="6785954" cy="871010"/>
      </dsp:txXfrm>
    </dsp:sp>
    <dsp:sp modelId="{647727BC-80C9-4CF5-85B6-7ECB961A810A}">
      <dsp:nvSpPr>
        <dsp:cNvPr id="0" name=""/>
        <dsp:cNvSpPr/>
      </dsp:nvSpPr>
      <dsp:spPr>
        <a:xfrm>
          <a:off x="0" y="4567651"/>
          <a:ext cx="6880194" cy="965250"/>
        </a:xfrm>
        <a:prstGeom prst="roundRect">
          <a:avLst/>
        </a:prstGeom>
        <a:gradFill rotWithShape="0">
          <a:gsLst>
            <a:gs pos="0">
              <a:schemeClr val="accent2">
                <a:hueOff val="1483477"/>
                <a:satOff val="-10082"/>
                <a:lumOff val="-2745"/>
                <a:alphaOff val="0"/>
                <a:tint val="96000"/>
                <a:lumMod val="104000"/>
              </a:schemeClr>
            </a:gs>
            <a:gs pos="100000">
              <a:schemeClr val="accent2">
                <a:hueOff val="1483477"/>
                <a:satOff val="-10082"/>
                <a:lumOff val="-274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Blizu negovorne osobe: </a:t>
          </a:r>
          <a:r>
            <a:rPr lang="hr-HR" sz="2500" kern="1200" dirty="0">
              <a:solidFill>
                <a:schemeClr val="accent3">
                  <a:lumMod val="50000"/>
                </a:schemeClr>
              </a:solidFill>
            </a:rPr>
            <a:t>ONAJ, ONAKAV, ONOLIK</a:t>
          </a:r>
          <a:endParaRPr lang="en-US" sz="2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7120" y="4614771"/>
        <a:ext cx="6785954" cy="871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9C784-05A4-4BD8-BBD9-5182488D99B9}">
      <dsp:nvSpPr>
        <dsp:cNvPr id="0" name=""/>
        <dsp:cNvSpPr/>
      </dsp:nvSpPr>
      <dsp:spPr>
        <a:xfrm>
          <a:off x="2852" y="43317"/>
          <a:ext cx="2931038" cy="284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95758-25C9-475B-9BED-7CB92D00D0BA}">
      <dsp:nvSpPr>
        <dsp:cNvPr id="0" name=""/>
        <dsp:cNvSpPr/>
      </dsp:nvSpPr>
      <dsp:spPr>
        <a:xfrm>
          <a:off x="220997" y="250555"/>
          <a:ext cx="2931038" cy="284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Pokazne zamjenice slažu se uz imenicu uz koju stoje u </a:t>
          </a:r>
          <a:r>
            <a:rPr lang="hr-HR" sz="2400" b="1" kern="1200" dirty="0">
              <a:solidFill>
                <a:srgbClr val="00B0F0"/>
              </a:solidFill>
            </a:rPr>
            <a:t>RODU, BROJU i PADEŽU.</a:t>
          </a:r>
          <a:endParaRPr lang="en-US" sz="2400" b="1" kern="1200" dirty="0">
            <a:solidFill>
              <a:srgbClr val="00B0F0"/>
            </a:solidFill>
          </a:endParaRPr>
        </a:p>
      </dsp:txBody>
      <dsp:txXfrm>
        <a:off x="304457" y="334015"/>
        <a:ext cx="2764118" cy="2682622"/>
      </dsp:txXfrm>
    </dsp:sp>
    <dsp:sp modelId="{F55F406A-D523-4EF3-AE32-B8BDBDEC4F59}">
      <dsp:nvSpPr>
        <dsp:cNvPr id="0" name=""/>
        <dsp:cNvSpPr/>
      </dsp:nvSpPr>
      <dsp:spPr>
        <a:xfrm>
          <a:off x="3370180" y="43317"/>
          <a:ext cx="1963305" cy="1959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428AE-F051-4E26-8683-3D47A7116F37}">
      <dsp:nvSpPr>
        <dsp:cNvPr id="0" name=""/>
        <dsp:cNvSpPr/>
      </dsp:nvSpPr>
      <dsp:spPr>
        <a:xfrm>
          <a:off x="3588325" y="250555"/>
          <a:ext cx="1963305" cy="195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00B0F0"/>
              </a:solidFill>
            </a:rPr>
            <a:t>Takvog prijatelja </a:t>
          </a:r>
          <a:r>
            <a:rPr lang="hr-HR" sz="2000" kern="1200" dirty="0"/>
            <a:t>teško ćeš naći.</a:t>
          </a:r>
          <a:endParaRPr lang="en-US" sz="2000" kern="1200" dirty="0"/>
        </a:p>
      </dsp:txBody>
      <dsp:txXfrm>
        <a:off x="3645706" y="307936"/>
        <a:ext cx="1848543" cy="1844375"/>
      </dsp:txXfrm>
    </dsp:sp>
    <dsp:sp modelId="{AD604D60-1087-4253-9534-76FC2252CE71}">
      <dsp:nvSpPr>
        <dsp:cNvPr id="0" name=""/>
        <dsp:cNvSpPr/>
      </dsp:nvSpPr>
      <dsp:spPr>
        <a:xfrm>
          <a:off x="5769776" y="43317"/>
          <a:ext cx="1963305" cy="1940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408DF5-FFF9-4888-836A-3081B195892F}">
      <dsp:nvSpPr>
        <dsp:cNvPr id="0" name=""/>
        <dsp:cNvSpPr/>
      </dsp:nvSpPr>
      <dsp:spPr>
        <a:xfrm>
          <a:off x="5987921" y="250555"/>
          <a:ext cx="1963305" cy="1940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00B0F0"/>
              </a:solidFill>
            </a:rPr>
            <a:t>Onaj kaput </a:t>
          </a:r>
          <a:r>
            <a:rPr lang="hr-HR" sz="2000" kern="1200" dirty="0"/>
            <a:t>je pripadao mojoj majci.</a:t>
          </a:r>
          <a:endParaRPr lang="en-US" sz="2000" kern="1200" dirty="0"/>
        </a:p>
      </dsp:txBody>
      <dsp:txXfrm>
        <a:off x="6044766" y="307400"/>
        <a:ext cx="1849615" cy="1827133"/>
      </dsp:txXfrm>
    </dsp:sp>
    <dsp:sp modelId="{FEC1CA76-522F-42B6-B61B-4A53775AE426}">
      <dsp:nvSpPr>
        <dsp:cNvPr id="0" name=""/>
        <dsp:cNvSpPr/>
      </dsp:nvSpPr>
      <dsp:spPr>
        <a:xfrm>
          <a:off x="8171708" y="66855"/>
          <a:ext cx="1963305" cy="1892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AF484-A0C2-4F7D-89A7-419BD853DA15}">
      <dsp:nvSpPr>
        <dsp:cNvPr id="0" name=""/>
        <dsp:cNvSpPr/>
      </dsp:nvSpPr>
      <dsp:spPr>
        <a:xfrm>
          <a:off x="8389853" y="274093"/>
          <a:ext cx="1963305" cy="1892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Nisam priželjkivala </a:t>
          </a:r>
          <a:r>
            <a:rPr lang="hr-HR" sz="2000" b="1" kern="1200" dirty="0">
              <a:solidFill>
                <a:srgbClr val="00B0F0"/>
              </a:solidFill>
            </a:rPr>
            <a:t>ovoliku pozornost.</a:t>
          </a:r>
          <a:endParaRPr lang="en-US" sz="2000" b="1" kern="1200" dirty="0">
            <a:solidFill>
              <a:srgbClr val="00B0F0"/>
            </a:solidFill>
          </a:endParaRPr>
        </a:p>
      </dsp:txBody>
      <dsp:txXfrm>
        <a:off x="8445274" y="329514"/>
        <a:ext cx="1852463" cy="1781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E8C96-CAE1-42E7-A6EF-774C531C2F51}">
      <dsp:nvSpPr>
        <dsp:cNvPr id="0" name=""/>
        <dsp:cNvSpPr/>
      </dsp:nvSpPr>
      <dsp:spPr>
        <a:xfrm>
          <a:off x="1263" y="48574"/>
          <a:ext cx="4140458" cy="41404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Upitne zamjenice pojavljuju se samo u UPITNIM REČENICAMA.</a:t>
          </a:r>
          <a:endParaRPr lang="en-US" sz="3100" kern="1200" dirty="0"/>
        </a:p>
      </dsp:txBody>
      <dsp:txXfrm>
        <a:off x="607619" y="654930"/>
        <a:ext cx="2927746" cy="2927746"/>
      </dsp:txXfrm>
    </dsp:sp>
    <dsp:sp modelId="{7042EAC2-4296-42AE-9F32-D8DB93D6BB94}">
      <dsp:nvSpPr>
        <dsp:cNvPr id="0" name=""/>
        <dsp:cNvSpPr/>
      </dsp:nvSpPr>
      <dsp:spPr>
        <a:xfrm rot="5400000">
          <a:off x="4483310" y="1570193"/>
          <a:ext cx="1449160" cy="1097221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E3D8F-AD4B-4750-A6BA-4DF19276B8A6}">
      <dsp:nvSpPr>
        <dsp:cNvPr id="0" name=""/>
        <dsp:cNvSpPr/>
      </dsp:nvSpPr>
      <dsp:spPr>
        <a:xfrm>
          <a:off x="6211952" y="48574"/>
          <a:ext cx="4140458" cy="4140458"/>
        </a:xfrm>
        <a:prstGeom prst="ellipse">
          <a:avLst/>
        </a:prstGeom>
        <a:gradFill rotWithShape="0">
          <a:gsLst>
            <a:gs pos="0">
              <a:schemeClr val="accent5">
                <a:hueOff val="1521452"/>
                <a:satOff val="5926"/>
                <a:lumOff val="-1177"/>
                <a:alphaOff val="0"/>
                <a:tint val="96000"/>
                <a:lumMod val="104000"/>
              </a:schemeClr>
            </a:gs>
            <a:gs pos="100000">
              <a:schemeClr val="accent5">
                <a:hueOff val="1521452"/>
                <a:satOff val="5926"/>
                <a:lumOff val="-117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Upitne zamjenice su:  TKO, ŠTO, KOJI, ČIJI, KAKAV,  KOLIK</a:t>
          </a:r>
          <a:endParaRPr lang="en-US" sz="3100" kern="1200" dirty="0"/>
        </a:p>
      </dsp:txBody>
      <dsp:txXfrm>
        <a:off x="6818308" y="654930"/>
        <a:ext cx="2927746" cy="2927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2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9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7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01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9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5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5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1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2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0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7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5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8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8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41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izzi.digital/DOS/37578/3914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izzi.digital/DOS/37578/39139.html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46CB0-FDA5-6BC7-9AD9-12BAAFF95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3" b="84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CF79A6-5BED-1743-7958-0DBCAEDC5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hr-HR" sz="4400"/>
              <a:t>Pokazne zamjenice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2553B2-E414-507A-D506-1590109E5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endParaRPr lang="hr-HR" sz="1800">
              <a:solidFill>
                <a:srgbClr val="C198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lika na kojoj se prikazuje narančasto, vektorska grafika, umjetničko djelo&#10;&#10;Opis je automatski generiran">
            <a:extLst>
              <a:ext uri="{FF2B5EF4-FFF2-40B4-BE49-F238E27FC236}">
                <a16:creationId xmlns:a16="http://schemas.microsoft.com/office/drawing/2014/main" id="{671D7AA4-EE9F-256C-93D2-6E8554606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" r="9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3D27E22C-32FB-4C71-BCE7-0E8266457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0FB91FC-C50D-0C4D-3B76-E8BAFAC11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hr-HR" sz="4400">
                <a:solidFill>
                  <a:schemeClr val="tx1"/>
                </a:solidFill>
              </a:rPr>
              <a:t>UPITNE ZAMJENICE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9EF03A-9628-79F0-8240-6909A3AA2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endParaRPr lang="hr-HR" sz="1800">
              <a:solidFill>
                <a:srgbClr val="C198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8B9AF51-A710-21A0-258D-11A363900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14485"/>
              </p:ext>
            </p:extLst>
          </p:nvPr>
        </p:nvGraphicFramePr>
        <p:xfrm>
          <a:off x="919162" y="1310196"/>
          <a:ext cx="10353675" cy="423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4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2CA40C-FC40-BB86-48FB-66CF0292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5" y="361950"/>
            <a:ext cx="4243155" cy="596838"/>
          </a:xfrm>
        </p:spPr>
        <p:txBody>
          <a:bodyPr anchor="b">
            <a:normAutofit fontScale="90000"/>
          </a:bodyPr>
          <a:lstStyle/>
          <a:p>
            <a:pPr algn="l"/>
            <a:r>
              <a:rPr lang="hr-HR" sz="2800" b="1" dirty="0">
                <a:solidFill>
                  <a:srgbClr val="00B0F0"/>
                </a:solidFill>
              </a:rPr>
              <a:t>Sklonidba zamjenice koji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1C95A9-60D2-D09C-11B1-7DAF8F4D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1732449"/>
            <a:ext cx="4143374" cy="4763601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N   Koji je to leptir?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G   Kojeg(a) se leptira bojiš?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D   Kojem(u) leptiru prilaziš?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A   Kojeg(a) leptira crtaš?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V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L   O kojem(u) leptiru pričaš?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I    S kojim leptirom se igraš?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C943C7-BBC6-A621-824A-2B1803D24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95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aljubljeni leptir Željko - Priče jedne pričopričalice - Blog.hr">
            <a:extLst>
              <a:ext uri="{FF2B5EF4-FFF2-40B4-BE49-F238E27FC236}">
                <a16:creationId xmlns:a16="http://schemas.microsoft.com/office/drawing/2014/main" id="{A495816D-273C-C889-E977-AADCF076A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7975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212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148D59-B3BA-B2BC-D164-6E259B0F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6" y="1216241"/>
            <a:ext cx="3888419" cy="448322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Upitne zamjenice </a:t>
            </a:r>
            <a:r>
              <a:rPr lang="hr-HR" sz="2800" b="1" dirty="0">
                <a:solidFill>
                  <a:srgbClr val="FFC000"/>
                </a:solidFill>
              </a:rPr>
              <a:t>koji, čiji, kakav, </a:t>
            </a:r>
            <a:r>
              <a:rPr lang="hr-HR" sz="2800" b="1" dirty="0" err="1">
                <a:solidFill>
                  <a:srgbClr val="FFC000"/>
                </a:solidFill>
              </a:rPr>
              <a:t>kolik</a:t>
            </a:r>
            <a:r>
              <a:rPr lang="hr-HR" sz="2800" b="1" dirty="0">
                <a:solidFill>
                  <a:srgbClr val="FFC000"/>
                </a:solidFill>
              </a:rPr>
              <a:t> </a:t>
            </a:r>
            <a:r>
              <a:rPr lang="hr-HR" sz="2800" dirty="0"/>
              <a:t>imaju sva tri roda, dok zamjenice </a:t>
            </a:r>
            <a:r>
              <a:rPr lang="hr-HR" sz="2800" b="1" dirty="0">
                <a:solidFill>
                  <a:srgbClr val="FFC000"/>
                </a:solidFill>
              </a:rPr>
              <a:t>tko i što</a:t>
            </a:r>
            <a:r>
              <a:rPr lang="hr-HR" sz="2800" dirty="0"/>
              <a:t> imaju iste oblike za sva tri roda. </a:t>
            </a:r>
          </a:p>
        </p:txBody>
      </p:sp>
    </p:spTree>
    <p:extLst>
      <p:ext uri="{BB962C8B-B14F-4D97-AF65-F5344CB8AC3E}">
        <p14:creationId xmlns:p14="http://schemas.microsoft.com/office/powerpoint/2010/main" val="378702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znajte sve o leptirima + 5 zanimljivih činjenica - MojBlog">
            <a:extLst>
              <a:ext uri="{FF2B5EF4-FFF2-40B4-BE49-F238E27FC236}">
                <a16:creationId xmlns:a16="http://schemas.microsoft.com/office/drawing/2014/main" id="{744EBC00-93F5-DF4F-B2ED-2D98628AF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b="4367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3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4CC4C5-21BF-66D3-F8A9-66AB8FF7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45388"/>
            <a:ext cx="3596420" cy="979016"/>
          </a:xfrm>
        </p:spPr>
        <p:txBody>
          <a:bodyPr anchor="b">
            <a:normAutofit/>
          </a:bodyPr>
          <a:lstStyle/>
          <a:p>
            <a:pPr algn="l"/>
            <a:r>
              <a:rPr lang="hr-HR" sz="2400"/>
              <a:t>Repetitio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3ED782-9172-B453-6ECC-567C0AE8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968237"/>
            <a:ext cx="4100419" cy="3679189"/>
          </a:xfrm>
        </p:spPr>
        <p:txBody>
          <a:bodyPr anchor="t">
            <a:normAutofit/>
          </a:bodyPr>
          <a:lstStyle/>
          <a:p>
            <a:endParaRPr lang="hr-HR" sz="1600" dirty="0"/>
          </a:p>
          <a:p>
            <a:endParaRPr lang="hr-HR" sz="1600" dirty="0"/>
          </a:p>
          <a:p>
            <a:r>
              <a:rPr lang="hr-HR" dirty="0">
                <a:hlinkClick r:id="rId4"/>
              </a:rPr>
              <a:t>https://hr.izzi.digital/DOS/37578/39142.html</a:t>
            </a:r>
            <a:endParaRPr lang="hr-HR" dirty="0"/>
          </a:p>
          <a:p>
            <a:endParaRPr lang="hr-HR" dirty="0"/>
          </a:p>
          <a:p>
            <a:r>
              <a:rPr lang="hr-HR" dirty="0"/>
              <a:t>Radna bilježnica</a:t>
            </a:r>
          </a:p>
        </p:txBody>
      </p:sp>
    </p:spTree>
    <p:extLst>
      <p:ext uri="{BB962C8B-B14F-4D97-AF65-F5344CB8AC3E}">
        <p14:creationId xmlns:p14="http://schemas.microsoft.com/office/powerpoint/2010/main" val="22093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C876B6-A22F-A15C-2AEB-CCE42EF0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Prouči sliku</a:t>
            </a:r>
          </a:p>
        </p:txBody>
      </p:sp>
      <p:pic>
        <p:nvPicPr>
          <p:cNvPr id="5" name="Rezervirano mjesto sadržaja 4" descr="Slika na kojoj se prikazuje Kotač bicikla, kotač, Kopneno vozilo, tekst&#10;&#10;Opis je automatski generiran">
            <a:extLst>
              <a:ext uri="{FF2B5EF4-FFF2-40B4-BE49-F238E27FC236}">
                <a16:creationId xmlns:a16="http://schemas.microsoft.com/office/drawing/2014/main" id="{64BF95E7-DE5A-A6DE-DC51-9925C40C6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95" y="2026791"/>
            <a:ext cx="8202844" cy="4008443"/>
          </a:xfrm>
        </p:spPr>
      </p:pic>
    </p:spTree>
    <p:extLst>
      <p:ext uri="{BB962C8B-B14F-4D97-AF65-F5344CB8AC3E}">
        <p14:creationId xmlns:p14="http://schemas.microsoft.com/office/powerpoint/2010/main" val="7691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131929-8048-E8C8-E4FC-A1D4C0BC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hr-HR"/>
              <a:t>Pokazne zamjenice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425CC1C4-53D5-3BC6-F28F-1F6646C43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55360"/>
              </p:ext>
            </p:extLst>
          </p:nvPr>
        </p:nvGraphicFramePr>
        <p:xfrm>
          <a:off x="4838330" y="453223"/>
          <a:ext cx="6880194" cy="595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02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B3897FC-A693-4656-8FCD-CF609C3B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923419-5E57-0B8D-3B8F-1D1422D74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11" y="275208"/>
            <a:ext cx="11845771" cy="2244658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800" dirty="0"/>
              <a:t>Sve pokazne zamjenice dolaze </a:t>
            </a:r>
            <a:r>
              <a:rPr lang="hr-HR" sz="2800" b="1" dirty="0">
                <a:solidFill>
                  <a:srgbClr val="00B0F0"/>
                </a:solidFill>
              </a:rPr>
              <a:t>u sva tri roda u jednini i množini </a:t>
            </a:r>
            <a:r>
              <a:rPr lang="hr-HR" sz="2800" dirty="0"/>
              <a:t>koji se sklanjaju po padežima.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Ovaj, ova, ovo/ taj, ta, to / onaj, ona, ono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Ovolik, ovolika, ovoliko / Tolik, tolika, toliko / onolik, onolika, onoliko</a:t>
            </a:r>
          </a:p>
          <a:p>
            <a:pPr>
              <a:lnSpc>
                <a:spcPct val="90000"/>
              </a:lnSpc>
            </a:pPr>
            <a:endParaRPr lang="hr-HR" dirty="0"/>
          </a:p>
        </p:txBody>
      </p:sp>
      <p:pic>
        <p:nvPicPr>
          <p:cNvPr id="2050" name="Picture 2" descr="Centar za sigurnost|CS-VID-001 - OVAJ OBJEKT JE POD VIDEO NADZOROM">
            <a:extLst>
              <a:ext uri="{FF2B5EF4-FFF2-40B4-BE49-F238E27FC236}">
                <a16:creationId xmlns:a16="http://schemas.microsoft.com/office/drawing/2014/main" id="{7E13C09C-D31B-C673-D6C7-46AB0471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6415" y="2952377"/>
            <a:ext cx="6440965" cy="3107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da je izgrađen prvi brod u istoriji? Vrste brodova prema namjeni upotrebe">
            <a:extLst>
              <a:ext uri="{FF2B5EF4-FFF2-40B4-BE49-F238E27FC236}">
                <a16:creationId xmlns:a16="http://schemas.microsoft.com/office/drawing/2014/main" id="{39225913-23AB-8872-CEA4-1433A0749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C623EA2-9899-C4DB-41E5-EDE38301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52400"/>
            <a:ext cx="10353762" cy="12573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2">
                    <a:lumMod val="25000"/>
                    <a:lumOff val="75000"/>
                  </a:schemeClr>
                </a:solidFill>
              </a:rPr>
              <a:t>Sklonidba zamjenice </a:t>
            </a:r>
            <a:r>
              <a:rPr lang="hr-HR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ovaj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4C61BE-7ED0-FD47-B228-3949A5A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05300"/>
          </a:xfrm>
        </p:spPr>
        <p:txBody>
          <a:bodyPr anchor="ctr">
            <a:normAutofit/>
          </a:bodyPr>
          <a:lstStyle/>
          <a:p>
            <a:r>
              <a:rPr lang="hr-HR" sz="2800" dirty="0"/>
              <a:t>N   ovaj brod</a:t>
            </a:r>
          </a:p>
          <a:p>
            <a:r>
              <a:rPr lang="hr-HR" sz="2800" dirty="0"/>
              <a:t>G   ovog(a) broda</a:t>
            </a:r>
          </a:p>
          <a:p>
            <a:r>
              <a:rPr lang="hr-HR" sz="2800" dirty="0"/>
              <a:t>D   ovom(u) brodu</a:t>
            </a:r>
          </a:p>
          <a:p>
            <a:r>
              <a:rPr lang="hr-HR" sz="2800" dirty="0"/>
              <a:t>A   ovaj brod (za neživo) / ovog prijatelja (za živo)</a:t>
            </a:r>
          </a:p>
          <a:p>
            <a:r>
              <a:rPr lang="hr-HR" sz="2800" dirty="0"/>
              <a:t>V    /</a:t>
            </a:r>
          </a:p>
          <a:p>
            <a:r>
              <a:rPr lang="hr-HR" sz="2800" dirty="0"/>
              <a:t>L   o ovom brodu</a:t>
            </a:r>
          </a:p>
          <a:p>
            <a:r>
              <a:rPr lang="hr-HR" sz="2800" dirty="0"/>
              <a:t>I    s ovim brodom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00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AB7C38-AF9A-43A2-9B1C-F1DEBC80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676" cy="2108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5325" y="2049331"/>
            <a:ext cx="12192001" cy="48086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7CA670F-89E6-0AF8-8172-74805821B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927005"/>
              </p:ext>
            </p:extLst>
          </p:nvPr>
        </p:nvGraphicFramePr>
        <p:xfrm>
          <a:off x="914400" y="2647784"/>
          <a:ext cx="10353675" cy="31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511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A8163D-68B6-E121-0549-B12C5F9B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hr-HR" dirty="0"/>
              <a:t>Razlika u vrstama riječi</a:t>
            </a:r>
            <a:endParaRPr lang="hr-HR"/>
          </a:p>
        </p:txBody>
      </p: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B8A3BF-379B-8620-951B-037B5F570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hr-HR" b="1" dirty="0">
                <a:solidFill>
                  <a:srgbClr val="00B0F0"/>
                </a:solidFill>
              </a:rPr>
              <a:t>TU</a:t>
            </a:r>
            <a:r>
              <a:rPr lang="hr-HR" b="1" dirty="0"/>
              <a:t> </a:t>
            </a:r>
            <a:r>
              <a:rPr lang="hr-HR" dirty="0"/>
              <a:t>  biciklisticu  upoznala  sam  </a:t>
            </a:r>
            <a:r>
              <a:rPr lang="hr-HR" b="1" dirty="0"/>
              <a:t> </a:t>
            </a:r>
            <a:r>
              <a:rPr lang="hr-HR" b="1" dirty="0">
                <a:solidFill>
                  <a:srgbClr val="00B0F0"/>
                </a:solidFill>
              </a:rPr>
              <a:t>TU</a:t>
            </a:r>
            <a:r>
              <a:rPr lang="hr-HR" b="1" dirty="0"/>
              <a:t>.</a:t>
            </a:r>
          </a:p>
          <a:p>
            <a:endParaRPr lang="hr-HR" dirty="0"/>
          </a:p>
          <a:p>
            <a:r>
              <a:rPr lang="hr-HR" dirty="0"/>
              <a:t>(pokazna                           (prilog mjesta)</a:t>
            </a:r>
          </a:p>
          <a:p>
            <a:pPr marL="36900" indent="0">
              <a:buNone/>
            </a:pPr>
            <a:r>
              <a:rPr lang="hr-HR" dirty="0"/>
              <a:t>  zamjenica)</a:t>
            </a:r>
          </a:p>
        </p:txBody>
      </p:sp>
    </p:spTree>
    <p:extLst>
      <p:ext uri="{BB962C8B-B14F-4D97-AF65-F5344CB8AC3E}">
        <p14:creationId xmlns:p14="http://schemas.microsoft.com/office/powerpoint/2010/main" val="3888776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đimurska biciklistica Mia Radotić odlična na utrci u Dohi!">
            <a:extLst>
              <a:ext uri="{FF2B5EF4-FFF2-40B4-BE49-F238E27FC236}">
                <a16:creationId xmlns:a16="http://schemas.microsoft.com/office/drawing/2014/main" id="{1C5FB767-AA71-9F7F-8D36-6CDC74711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31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788EA5-B0EC-F3A1-6290-C8B33A369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2" y="1012055"/>
            <a:ext cx="4100419" cy="483833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00B0F0"/>
                </a:solidFill>
              </a:rPr>
              <a:t>Ona</a:t>
            </a:r>
            <a:r>
              <a:rPr lang="hr-HR" sz="2400" dirty="0"/>
              <a:t> je vrlo spretna biciklistica.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Osobna zamjenica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00B0F0"/>
                </a:solidFill>
              </a:rPr>
              <a:t>Ona</a:t>
            </a:r>
            <a:r>
              <a:rPr lang="hr-HR" sz="2400" dirty="0"/>
              <a:t> biciklistica je vrlo spretna.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Pokazna zamjenica</a:t>
            </a:r>
          </a:p>
        </p:txBody>
      </p:sp>
    </p:spTree>
    <p:extLst>
      <p:ext uri="{BB962C8B-B14F-4D97-AF65-F5344CB8AC3E}">
        <p14:creationId xmlns:p14="http://schemas.microsoft.com/office/powerpoint/2010/main" val="17977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7A9AA5A-F6B5-4D1A-9F8C-0B6D0D928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C04A5A-C9FD-71D3-EEB4-0DE98808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81000"/>
            <a:ext cx="10353762" cy="1179286"/>
          </a:xfrm>
        </p:spPr>
        <p:txBody>
          <a:bodyPr>
            <a:normAutofit/>
          </a:bodyPr>
          <a:lstStyle/>
          <a:p>
            <a:r>
              <a:rPr lang="hr-HR" dirty="0" err="1"/>
              <a:t>Repetitio</a:t>
            </a:r>
            <a:endParaRPr lang="hr-HR" dirty="0"/>
          </a:p>
        </p:txBody>
      </p:sp>
      <p:pic>
        <p:nvPicPr>
          <p:cNvPr id="6155" name="Picture 6152">
            <a:extLst>
              <a:ext uri="{FF2B5EF4-FFF2-40B4-BE49-F238E27FC236}">
                <a16:creationId xmlns:a16="http://schemas.microsoft.com/office/drawing/2014/main" id="{C115FFBB-C8EA-4BA2-A5DD-FE3779505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8132"/>
            <a:ext cx="4333632" cy="3521077"/>
          </a:xfrm>
          <a:prstGeom prst="rect">
            <a:avLst/>
          </a:prstGeom>
        </p:spPr>
      </p:pic>
      <p:pic>
        <p:nvPicPr>
          <p:cNvPr id="6146" name="Picture 2" descr="Djeco, svi na besplatno vježbanje!">
            <a:extLst>
              <a:ext uri="{FF2B5EF4-FFF2-40B4-BE49-F238E27FC236}">
                <a16:creationId xmlns:a16="http://schemas.microsoft.com/office/drawing/2014/main" id="{F787BDDE-08B0-8209-72E0-F942433D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r="22594" b="-1"/>
          <a:stretch/>
        </p:blipFill>
        <p:spPr bwMode="auto">
          <a:xfrm>
            <a:off x="611168" y="1560286"/>
            <a:ext cx="4940095" cy="39589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EA734B-96AE-A63E-E894-FCECF6C7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038" y="2129667"/>
            <a:ext cx="5548637" cy="3661533"/>
          </a:xfrm>
        </p:spPr>
        <p:txBody>
          <a:bodyPr anchor="ctr">
            <a:normAutofit/>
          </a:bodyPr>
          <a:lstStyle/>
          <a:p>
            <a:r>
              <a:rPr lang="hr-HR" dirty="0">
                <a:hlinkClick r:id="rId5"/>
              </a:rPr>
              <a:t>https://hr.izzi.digital/DOS/37578/39139.html</a:t>
            </a:r>
            <a:endParaRPr lang="hr-HR" dirty="0"/>
          </a:p>
          <a:p>
            <a:endParaRPr lang="hr-HR" dirty="0"/>
          </a:p>
          <a:p>
            <a:r>
              <a:rPr lang="hr-HR" dirty="0"/>
              <a:t>Udžbenik str. 58 (zadatci za samostalni rad)</a:t>
            </a:r>
          </a:p>
          <a:p>
            <a:endParaRPr lang="hr-HR" dirty="0"/>
          </a:p>
          <a:p>
            <a:r>
              <a:rPr lang="hr-HR" dirty="0"/>
              <a:t>Radna bilježnica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3830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412A24"/>
      </a:dk2>
      <a:lt2>
        <a:srgbClr val="E2E7E8"/>
      </a:lt2>
      <a:accent1>
        <a:srgbClr val="C1988D"/>
      </a:accent1>
      <a:accent2>
        <a:srgbClr val="B6A17C"/>
      </a:accent2>
      <a:accent3>
        <a:srgbClr val="A4A67E"/>
      </a:accent3>
      <a:accent4>
        <a:srgbClr val="91A974"/>
      </a:accent4>
      <a:accent5>
        <a:srgbClr val="86AB81"/>
      </a:accent5>
      <a:accent6>
        <a:srgbClr val="77AF88"/>
      </a:accent6>
      <a:hlink>
        <a:srgbClr val="5B8B97"/>
      </a:hlink>
      <a:folHlink>
        <a:srgbClr val="7F7F7F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363</Words>
  <Application>Microsoft Office PowerPoint</Application>
  <PresentationFormat>Široki zaslon</PresentationFormat>
  <Paragraphs>57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Wingdings 2</vt:lpstr>
      <vt:lpstr>SlateVTI</vt:lpstr>
      <vt:lpstr>Pokazne zamjenice</vt:lpstr>
      <vt:lpstr>Prouči sliku</vt:lpstr>
      <vt:lpstr>Pokazne zamjenice</vt:lpstr>
      <vt:lpstr>PowerPoint prezentacija</vt:lpstr>
      <vt:lpstr>Sklonidba zamjenice ovaj</vt:lpstr>
      <vt:lpstr>PowerPoint prezentacija</vt:lpstr>
      <vt:lpstr>Razlika u vrstama riječi</vt:lpstr>
      <vt:lpstr>PowerPoint prezentacija</vt:lpstr>
      <vt:lpstr>Repetitio</vt:lpstr>
      <vt:lpstr>UPITNE ZAMJENICE</vt:lpstr>
      <vt:lpstr>PowerPoint prezentacija</vt:lpstr>
      <vt:lpstr>Sklonidba zamjenice koji</vt:lpstr>
      <vt:lpstr>PowerPoint prezentacija</vt:lpstr>
      <vt:lpstr>Repetitio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Pokazne zamjenice</dc:title>
  <dc:creator>Gosti gosti</dc:creator>
  <cp:lastModifiedBy>Gosti gosti</cp:lastModifiedBy>
  <cp:revision>1</cp:revision>
  <dcterms:created xsi:type="dcterms:W3CDTF">2024-01-06T11:45:06Z</dcterms:created>
  <dcterms:modified xsi:type="dcterms:W3CDTF">2024-01-06T12:51:38Z</dcterms:modified>
</cp:coreProperties>
</file>