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93" r:id="rId4"/>
    <p:sldId id="294" r:id="rId5"/>
    <p:sldId id="295" r:id="rId6"/>
    <p:sldId id="318" r:id="rId7"/>
    <p:sldId id="297" r:id="rId8"/>
    <p:sldId id="296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17" r:id="rId26"/>
    <p:sldId id="315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855"/>
    <a:srgbClr val="FF6600"/>
    <a:srgbClr val="07B154"/>
    <a:srgbClr val="2CB6C4"/>
    <a:srgbClr val="FF9933"/>
    <a:srgbClr val="FF3300"/>
    <a:srgbClr val="FFFFFF"/>
    <a:srgbClr val="2E708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en.wikipedia.org/wiki/Place_du_Panth%C3%A9on" TargetMode="External"/><Relationship Id="rId1" Type="http://schemas.openxmlformats.org/officeDocument/2006/relationships/image" Target="../media/image38.jpeg"/><Relationship Id="rId6" Type="http://schemas.openxmlformats.org/officeDocument/2006/relationships/hyperlink" Target="https://hexcelligent.fi/tag/guru-vinkki-2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en.wikipedia.org/wiki/Place_du_Panth%C3%A9on" TargetMode="External"/><Relationship Id="rId1" Type="http://schemas.openxmlformats.org/officeDocument/2006/relationships/image" Target="../media/image38.jpeg"/><Relationship Id="rId6" Type="http://schemas.openxmlformats.org/officeDocument/2006/relationships/hyperlink" Target="https://hexcelligent.fi/tag/guru-vinkki-2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ACFE6-6E75-4D2A-B438-67BFE7DFF559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2B66FE57-DBAB-4888-AA59-7F7C49A7AA67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prvi hrvatski rječnik</a:t>
          </a:r>
        </a:p>
      </dgm:t>
    </dgm:pt>
    <dgm:pt modelId="{85C28B3C-0284-4F52-A7AA-8699255DCA69}" type="parTrans" cxnId="{D9A38CD6-24C5-4CA9-A203-220CFDF9F29B}">
      <dgm:prSet/>
      <dgm:spPr/>
      <dgm:t>
        <a:bodyPr/>
        <a:lstStyle/>
        <a:p>
          <a:endParaRPr lang="hr-HR"/>
        </a:p>
      </dgm:t>
    </dgm:pt>
    <dgm:pt modelId="{47148091-8491-45CE-8165-BCF797612AE6}" type="sibTrans" cxnId="{D9A38CD6-24C5-4CA9-A203-220CFDF9F29B}">
      <dgm:prSet/>
      <dgm:spPr/>
      <dgm:t>
        <a:bodyPr/>
        <a:lstStyle/>
        <a:p>
          <a:endParaRPr lang="hr-HR"/>
        </a:p>
      </dgm:t>
    </dgm:pt>
    <dgm:pt modelId="{20939870-8B80-4672-905E-D90831F97D72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autor:  </a:t>
          </a:r>
          <a:r>
            <a:rPr lang="hr-HR" sz="1800" dirty="0">
              <a:latin typeface="Impact" panose="020B0806030902050204" pitchFamily="34" charset="0"/>
            </a:rPr>
            <a:t>Faust Vrančić</a:t>
          </a:r>
        </a:p>
      </dgm:t>
    </dgm:pt>
    <dgm:pt modelId="{015AEEA0-0F35-4314-B3C2-3EB281701C12}" type="parTrans" cxnId="{013F708D-487B-46E1-8AD5-1577F36FFC1A}">
      <dgm:prSet/>
      <dgm:spPr/>
      <dgm:t>
        <a:bodyPr/>
        <a:lstStyle/>
        <a:p>
          <a:endParaRPr lang="hr-HR"/>
        </a:p>
      </dgm:t>
    </dgm:pt>
    <dgm:pt modelId="{67A27C24-E976-44F9-8B65-1A0E5E39B99D}" type="sibTrans" cxnId="{013F708D-487B-46E1-8AD5-1577F36FFC1A}">
      <dgm:prSet/>
      <dgm:spPr/>
      <dgm:t>
        <a:bodyPr/>
        <a:lstStyle/>
        <a:p>
          <a:endParaRPr lang="hr-HR"/>
        </a:p>
      </dgm:t>
    </dgm:pt>
    <dgm:pt modelId="{1E5E283F-754A-494A-AD6C-12884B96182F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prva hrvatska gramatika</a:t>
          </a:r>
        </a:p>
      </dgm:t>
    </dgm:pt>
    <dgm:pt modelId="{8FDCC7BC-0656-4F0B-8A45-C1EDB883A5FA}" type="parTrans" cxnId="{9CFEA073-0D96-4DA3-98E9-B007A6A7F018}">
      <dgm:prSet/>
      <dgm:spPr/>
      <dgm:t>
        <a:bodyPr/>
        <a:lstStyle/>
        <a:p>
          <a:endParaRPr lang="hr-HR"/>
        </a:p>
      </dgm:t>
    </dgm:pt>
    <dgm:pt modelId="{CF57AF79-14AE-4C4F-B573-D60B1392530C}" type="sibTrans" cxnId="{9CFEA073-0D96-4DA3-98E9-B007A6A7F018}">
      <dgm:prSet/>
      <dgm:spPr/>
      <dgm:t>
        <a:bodyPr/>
        <a:lstStyle/>
        <a:p>
          <a:endParaRPr lang="hr-HR"/>
        </a:p>
      </dgm:t>
    </dgm:pt>
    <dgm:pt modelId="{8C94C3E3-25F9-45EC-9251-D863139F14A9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ilirski preporod</a:t>
          </a:r>
        </a:p>
      </dgm:t>
    </dgm:pt>
    <dgm:pt modelId="{018B3223-74BF-444A-AF74-14B55E2626EC}" type="parTrans" cxnId="{720C5465-E0E6-45BA-AFF8-13E2AA721161}">
      <dgm:prSet/>
      <dgm:spPr/>
      <dgm:t>
        <a:bodyPr/>
        <a:lstStyle/>
        <a:p>
          <a:endParaRPr lang="hr-HR"/>
        </a:p>
      </dgm:t>
    </dgm:pt>
    <dgm:pt modelId="{1F6B5FE4-4343-40B8-BFA5-578300E7416A}" type="sibTrans" cxnId="{720C5465-E0E6-45BA-AFF8-13E2AA721161}">
      <dgm:prSet/>
      <dgm:spPr/>
      <dgm:t>
        <a:bodyPr/>
        <a:lstStyle/>
        <a:p>
          <a:endParaRPr lang="hr-HR"/>
        </a:p>
      </dgm:t>
    </dgm:pt>
    <dgm:pt modelId="{F535361F-D441-4F13-B4B8-4D4F3597DC19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naziv:  </a:t>
          </a:r>
          <a:r>
            <a:rPr lang="hr-HR" sz="1800" i="1" dirty="0">
              <a:latin typeface="+mn-lt"/>
            </a:rPr>
            <a:t>Rječnik pet najuglednijih europskih jezika</a:t>
          </a:r>
        </a:p>
      </dgm:t>
    </dgm:pt>
    <dgm:pt modelId="{A81C9579-AC0A-4FF7-8800-30AD9B4A62C3}" type="parTrans" cxnId="{7EBBE23D-9958-4D6C-820A-2C0F2C76B8EC}">
      <dgm:prSet/>
      <dgm:spPr/>
      <dgm:t>
        <a:bodyPr/>
        <a:lstStyle/>
        <a:p>
          <a:endParaRPr lang="hr-HR"/>
        </a:p>
      </dgm:t>
    </dgm:pt>
    <dgm:pt modelId="{C4192DC5-8AA6-457B-B590-ECC6706CD193}" type="sibTrans" cxnId="{7EBBE23D-9958-4D6C-820A-2C0F2C76B8EC}">
      <dgm:prSet/>
      <dgm:spPr/>
      <dgm:t>
        <a:bodyPr/>
        <a:lstStyle/>
        <a:p>
          <a:endParaRPr lang="hr-HR"/>
        </a:p>
      </dgm:t>
    </dgm:pt>
    <dgm:pt modelId="{6AA2FAD5-90BC-477F-BD33-2A2143C749E2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godina: 1595.</a:t>
          </a:r>
        </a:p>
      </dgm:t>
    </dgm:pt>
    <dgm:pt modelId="{0CA51646-6A09-40A5-8727-8F7208A28D21}" type="parTrans" cxnId="{50BB93BE-21C5-4F50-9FC7-2073605485BC}">
      <dgm:prSet/>
      <dgm:spPr/>
      <dgm:t>
        <a:bodyPr/>
        <a:lstStyle/>
        <a:p>
          <a:endParaRPr lang="hr-HR"/>
        </a:p>
      </dgm:t>
    </dgm:pt>
    <dgm:pt modelId="{19356899-9E5A-44DB-8EB0-2FF12ED82FD8}" type="sibTrans" cxnId="{50BB93BE-21C5-4F50-9FC7-2073605485BC}">
      <dgm:prSet/>
      <dgm:spPr/>
      <dgm:t>
        <a:bodyPr/>
        <a:lstStyle/>
        <a:p>
          <a:endParaRPr lang="hr-HR"/>
        </a:p>
      </dgm:t>
    </dgm:pt>
    <dgm:pt modelId="{336BC022-503B-4629-AD09-8E3E0F73B1E7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autor: </a:t>
          </a:r>
          <a:r>
            <a:rPr lang="hr-HR" sz="1800" dirty="0">
              <a:latin typeface="Impact" panose="020B0806030902050204" pitchFamily="34" charset="0"/>
            </a:rPr>
            <a:t>Bartol Kašić</a:t>
          </a:r>
        </a:p>
      </dgm:t>
    </dgm:pt>
    <dgm:pt modelId="{7F333754-7608-4B38-B1E1-3D8BE40B80DF}" type="parTrans" cxnId="{28D10DBC-72B2-4B0F-A251-D1E5C8F3828C}">
      <dgm:prSet/>
      <dgm:spPr/>
      <dgm:t>
        <a:bodyPr/>
        <a:lstStyle/>
        <a:p>
          <a:endParaRPr lang="hr-HR"/>
        </a:p>
      </dgm:t>
    </dgm:pt>
    <dgm:pt modelId="{75AFA8E8-EA13-4781-A70F-D4B7BB42BA1C}" type="sibTrans" cxnId="{28D10DBC-72B2-4B0F-A251-D1E5C8F3828C}">
      <dgm:prSet/>
      <dgm:spPr/>
      <dgm:t>
        <a:bodyPr/>
        <a:lstStyle/>
        <a:p>
          <a:endParaRPr lang="hr-HR"/>
        </a:p>
      </dgm:t>
    </dgm:pt>
    <dgm:pt modelId="{666C1CDE-BB88-4087-AE16-7CC14B4EE027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naziv: </a:t>
          </a:r>
          <a:r>
            <a:rPr lang="hr-HR" sz="1800" i="1" dirty="0">
              <a:latin typeface="+mn-lt"/>
            </a:rPr>
            <a:t>Osnove ilirskoga jezika u dvije knjige</a:t>
          </a:r>
        </a:p>
      </dgm:t>
    </dgm:pt>
    <dgm:pt modelId="{0B5DE706-EDC2-426B-BCF1-8116CBA61DB2}" type="parTrans" cxnId="{58333266-3F1F-4ACE-AD1D-C0290D713283}">
      <dgm:prSet/>
      <dgm:spPr/>
      <dgm:t>
        <a:bodyPr/>
        <a:lstStyle/>
        <a:p>
          <a:endParaRPr lang="hr-HR"/>
        </a:p>
      </dgm:t>
    </dgm:pt>
    <dgm:pt modelId="{4D29F539-A5EE-40D1-97A2-9FCA81AA1BBA}" type="sibTrans" cxnId="{58333266-3F1F-4ACE-AD1D-C0290D713283}">
      <dgm:prSet/>
      <dgm:spPr/>
      <dgm:t>
        <a:bodyPr/>
        <a:lstStyle/>
        <a:p>
          <a:endParaRPr lang="hr-HR"/>
        </a:p>
      </dgm:t>
    </dgm:pt>
    <dgm:pt modelId="{59F56C04-E7D1-43FC-A5AC-4AECB0C01C9A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godina: 1604.</a:t>
          </a:r>
        </a:p>
      </dgm:t>
    </dgm:pt>
    <dgm:pt modelId="{D3B37A14-735C-4BA7-86DA-B7ACB0DB2412}" type="parTrans" cxnId="{1BD70B69-A2AA-4697-A810-86A72E15CF22}">
      <dgm:prSet/>
      <dgm:spPr/>
      <dgm:t>
        <a:bodyPr/>
        <a:lstStyle/>
        <a:p>
          <a:endParaRPr lang="hr-HR"/>
        </a:p>
      </dgm:t>
    </dgm:pt>
    <dgm:pt modelId="{CB2B26EB-BC29-4B60-BE0D-1BDA307E0732}" type="sibTrans" cxnId="{1BD70B69-A2AA-4697-A810-86A72E15CF22}">
      <dgm:prSet/>
      <dgm:spPr/>
      <dgm:t>
        <a:bodyPr/>
        <a:lstStyle/>
        <a:p>
          <a:endParaRPr lang="hr-HR"/>
        </a:p>
      </dgm:t>
    </dgm:pt>
    <dgm:pt modelId="{F6BA4268-D8C3-4DA2-84E4-2953E26C2AB5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pokret u 19.st. koji je ujedinio hrvatske krajeve</a:t>
          </a:r>
        </a:p>
      </dgm:t>
    </dgm:pt>
    <dgm:pt modelId="{B589859F-5340-438F-BDF5-D04CF2CD0941}" type="parTrans" cxnId="{5E96D476-A37D-4D90-AD04-ABB44F26461B}">
      <dgm:prSet/>
      <dgm:spPr/>
      <dgm:t>
        <a:bodyPr/>
        <a:lstStyle/>
        <a:p>
          <a:endParaRPr lang="hr-HR"/>
        </a:p>
      </dgm:t>
    </dgm:pt>
    <dgm:pt modelId="{ED18D761-5A8E-4633-B106-3AE993CC96AE}" type="sibTrans" cxnId="{5E96D476-A37D-4D90-AD04-ABB44F26461B}">
      <dgm:prSet/>
      <dgm:spPr/>
      <dgm:t>
        <a:bodyPr/>
        <a:lstStyle/>
        <a:p>
          <a:endParaRPr lang="hr-HR"/>
        </a:p>
      </dgm:t>
    </dgm:pt>
    <dgm:pt modelId="{48B74906-C63C-4C67-92A0-3276A5EFA52F}">
      <dgm:prSet phldrT="[Tekst]" custT="1"/>
      <dgm:spPr/>
      <dgm:t>
        <a:bodyPr/>
        <a:lstStyle/>
        <a:p>
          <a:r>
            <a:rPr lang="hr-HR" sz="1800" dirty="0">
              <a:latin typeface="+mn-lt"/>
            </a:rPr>
            <a:t>potreba za jedinstvenim književnim jezikom (odabrano štokavsko narječje i (i)jekavski govor)</a:t>
          </a:r>
        </a:p>
      </dgm:t>
    </dgm:pt>
    <dgm:pt modelId="{86B46187-0BC9-4035-9A90-3BA94FF23A31}" type="parTrans" cxnId="{C179C2CE-1ECB-4D6F-B1F4-46AEA9039641}">
      <dgm:prSet/>
      <dgm:spPr/>
      <dgm:t>
        <a:bodyPr/>
        <a:lstStyle/>
        <a:p>
          <a:endParaRPr lang="hr-HR"/>
        </a:p>
      </dgm:t>
    </dgm:pt>
    <dgm:pt modelId="{47879349-C8C5-4902-992B-D29C17A40AF1}" type="sibTrans" cxnId="{C179C2CE-1ECB-4D6F-B1F4-46AEA9039641}">
      <dgm:prSet/>
      <dgm:spPr/>
      <dgm:t>
        <a:bodyPr/>
        <a:lstStyle/>
        <a:p>
          <a:endParaRPr lang="hr-HR"/>
        </a:p>
      </dgm:t>
    </dgm:pt>
    <dgm:pt modelId="{0CBD9782-47DC-493F-ADC9-2486AC651B69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Ljudevit Gaj</a:t>
          </a:r>
          <a:endParaRPr lang="hr-HR" sz="1800" dirty="0">
            <a:latin typeface="+mn-lt"/>
          </a:endParaRPr>
        </a:p>
      </dgm:t>
    </dgm:pt>
    <dgm:pt modelId="{BDF26BF4-2519-4F99-8482-2AE7D1A796A7}" type="parTrans" cxnId="{6CCB5E7D-078E-4090-9319-5EC6011712FD}">
      <dgm:prSet/>
      <dgm:spPr/>
      <dgm:t>
        <a:bodyPr/>
        <a:lstStyle/>
        <a:p>
          <a:endParaRPr lang="hr-HR"/>
        </a:p>
      </dgm:t>
    </dgm:pt>
    <dgm:pt modelId="{3A7A950E-C564-4430-88DA-D34559ACB681}" type="sibTrans" cxnId="{6CCB5E7D-078E-4090-9319-5EC6011712FD}">
      <dgm:prSet/>
      <dgm:spPr/>
      <dgm:t>
        <a:bodyPr/>
        <a:lstStyle/>
        <a:p>
          <a:endParaRPr lang="hr-HR"/>
        </a:p>
      </dgm:t>
    </dgm:pt>
    <dgm:pt modelId="{86B068E8-74A3-48A0-B661-1842E6471000}">
      <dgm:prSet phldrT="[Tekst]" custT="1"/>
      <dgm:spPr/>
      <dgm:t>
        <a:bodyPr/>
        <a:lstStyle/>
        <a:p>
          <a:r>
            <a:rPr lang="hr-HR" sz="1800">
              <a:latin typeface="+mn-lt"/>
            </a:rPr>
            <a:t>pokrenuo </a:t>
          </a:r>
          <a:r>
            <a:rPr lang="hr-HR" sz="1800" dirty="0">
              <a:latin typeface="+mn-lt"/>
            </a:rPr>
            <a:t>reformu pravopisa 1830.g. djelom </a:t>
          </a:r>
          <a:r>
            <a:rPr lang="hr-HR" sz="1800" i="1" dirty="0">
              <a:latin typeface="+mn-lt"/>
            </a:rPr>
            <a:t>Kratka osnova </a:t>
          </a:r>
          <a:r>
            <a:rPr lang="hr-HR" sz="1800" i="1" dirty="0" err="1">
              <a:latin typeface="+mn-lt"/>
            </a:rPr>
            <a:t>horvatsko</a:t>
          </a:r>
          <a:r>
            <a:rPr lang="hr-HR" sz="1800" i="1" dirty="0">
              <a:latin typeface="+mn-lt"/>
            </a:rPr>
            <a:t>- -slavenskog </a:t>
          </a:r>
          <a:r>
            <a:rPr lang="hr-HR" sz="1800" i="1" dirty="0" err="1">
              <a:latin typeface="+mn-lt"/>
            </a:rPr>
            <a:t>pravopisanja</a:t>
          </a:r>
          <a:r>
            <a:rPr lang="hr-HR" sz="1800" i="1" dirty="0">
              <a:latin typeface="+mn-lt"/>
            </a:rPr>
            <a:t>. </a:t>
          </a:r>
          <a:endParaRPr lang="hr-HR" sz="1800" dirty="0">
            <a:latin typeface="+mn-lt"/>
          </a:endParaRPr>
        </a:p>
      </dgm:t>
    </dgm:pt>
    <dgm:pt modelId="{7C1904D5-52C6-487B-887E-C6B874E9472F}" type="parTrans" cxnId="{87D7658A-65C0-45C0-8920-A4DB31F66816}">
      <dgm:prSet/>
      <dgm:spPr/>
      <dgm:t>
        <a:bodyPr/>
        <a:lstStyle/>
        <a:p>
          <a:endParaRPr lang="hr-HR"/>
        </a:p>
      </dgm:t>
    </dgm:pt>
    <dgm:pt modelId="{7BB5F4F0-C5F8-4DFE-A21C-00EDC6182272}" type="sibTrans" cxnId="{87D7658A-65C0-45C0-8920-A4DB31F66816}">
      <dgm:prSet/>
      <dgm:spPr/>
      <dgm:t>
        <a:bodyPr/>
        <a:lstStyle/>
        <a:p>
          <a:endParaRPr lang="hr-HR"/>
        </a:p>
      </dgm:t>
    </dgm:pt>
    <dgm:pt modelId="{6953F3EF-B3F1-4304-8312-B97405A94846}" type="pres">
      <dgm:prSet presAssocID="{87BACFE6-6E75-4D2A-B438-67BFE7DFF559}" presName="Name0" presStyleCnt="0">
        <dgm:presLayoutVars>
          <dgm:dir/>
          <dgm:resizeHandles val="exact"/>
        </dgm:presLayoutVars>
      </dgm:prSet>
      <dgm:spPr/>
    </dgm:pt>
    <dgm:pt modelId="{A3F28FA9-CDAD-4EC9-AAC8-6DBA77A679DE}" type="pres">
      <dgm:prSet presAssocID="{2B66FE57-DBAB-4888-AA59-7F7C49A7AA67}" presName="node" presStyleLbl="node1" presStyleIdx="0" presStyleCnt="4">
        <dgm:presLayoutVars>
          <dgm:bulletEnabled val="1"/>
        </dgm:presLayoutVars>
      </dgm:prSet>
      <dgm:spPr/>
    </dgm:pt>
    <dgm:pt modelId="{466D9A32-C850-4E80-9035-DC05A53BD3AA}" type="pres">
      <dgm:prSet presAssocID="{47148091-8491-45CE-8165-BCF797612AE6}" presName="sibTrans" presStyleCnt="0"/>
      <dgm:spPr/>
    </dgm:pt>
    <dgm:pt modelId="{CB842EC0-D60D-49DB-AE57-85956251319E}" type="pres">
      <dgm:prSet presAssocID="{1E5E283F-754A-494A-AD6C-12884B96182F}" presName="node" presStyleLbl="node1" presStyleIdx="1" presStyleCnt="4">
        <dgm:presLayoutVars>
          <dgm:bulletEnabled val="1"/>
        </dgm:presLayoutVars>
      </dgm:prSet>
      <dgm:spPr/>
    </dgm:pt>
    <dgm:pt modelId="{C84F672B-542E-4CA2-84FB-350C380DABF3}" type="pres">
      <dgm:prSet presAssocID="{CF57AF79-14AE-4C4F-B573-D60B1392530C}" presName="sibTrans" presStyleCnt="0"/>
      <dgm:spPr/>
    </dgm:pt>
    <dgm:pt modelId="{C821C8EE-ABC3-4820-809E-34BFD913CB5F}" type="pres">
      <dgm:prSet presAssocID="{8C94C3E3-25F9-45EC-9251-D863139F14A9}" presName="node" presStyleLbl="node1" presStyleIdx="2" presStyleCnt="4">
        <dgm:presLayoutVars>
          <dgm:bulletEnabled val="1"/>
        </dgm:presLayoutVars>
      </dgm:prSet>
      <dgm:spPr/>
    </dgm:pt>
    <dgm:pt modelId="{0FA5709C-F5F3-4A20-A5D3-85B767820D3E}" type="pres">
      <dgm:prSet presAssocID="{1F6B5FE4-4343-40B8-BFA5-578300E7416A}" presName="sibTrans" presStyleCnt="0"/>
      <dgm:spPr/>
    </dgm:pt>
    <dgm:pt modelId="{136C42B5-343A-4CA2-8CBE-A20999C021B9}" type="pres">
      <dgm:prSet presAssocID="{0CBD9782-47DC-493F-ADC9-2486AC651B69}" presName="node" presStyleLbl="node1" presStyleIdx="3" presStyleCnt="4">
        <dgm:presLayoutVars>
          <dgm:bulletEnabled val="1"/>
        </dgm:presLayoutVars>
      </dgm:prSet>
      <dgm:spPr/>
    </dgm:pt>
  </dgm:ptLst>
  <dgm:cxnLst>
    <dgm:cxn modelId="{CF53EC04-CC75-4A6B-BEA8-4D8AC367A991}" type="presOf" srcId="{6AA2FAD5-90BC-477F-BD33-2A2143C749E2}" destId="{A3F28FA9-CDAD-4EC9-AAC8-6DBA77A679DE}" srcOrd="0" destOrd="2" presId="urn:microsoft.com/office/officeart/2005/8/layout/hList6"/>
    <dgm:cxn modelId="{5565771E-D872-4C8A-8484-BDA086F3C591}" type="presOf" srcId="{1E5E283F-754A-494A-AD6C-12884B96182F}" destId="{CB842EC0-D60D-49DB-AE57-85956251319E}" srcOrd="0" destOrd="0" presId="urn:microsoft.com/office/officeart/2005/8/layout/hList6"/>
    <dgm:cxn modelId="{07662624-8D39-4EF9-BC6B-CD56DF66D6C7}" type="presOf" srcId="{0CBD9782-47DC-493F-ADC9-2486AC651B69}" destId="{136C42B5-343A-4CA2-8CBE-A20999C021B9}" srcOrd="0" destOrd="0" presId="urn:microsoft.com/office/officeart/2005/8/layout/hList6"/>
    <dgm:cxn modelId="{88641A27-CEE3-402C-B4E4-D0C847F07F03}" type="presOf" srcId="{20939870-8B80-4672-905E-D90831F97D72}" destId="{A3F28FA9-CDAD-4EC9-AAC8-6DBA77A679DE}" srcOrd="0" destOrd="1" presId="urn:microsoft.com/office/officeart/2005/8/layout/hList6"/>
    <dgm:cxn modelId="{7EBBE23D-9958-4D6C-820A-2C0F2C76B8EC}" srcId="{2B66FE57-DBAB-4888-AA59-7F7C49A7AA67}" destId="{F535361F-D441-4F13-B4B8-4D4F3597DC19}" srcOrd="2" destOrd="0" parTransId="{A81C9579-AC0A-4FF7-8800-30AD9B4A62C3}" sibTransId="{C4192DC5-8AA6-457B-B590-ECC6706CD193}"/>
    <dgm:cxn modelId="{73718C5B-B048-478E-819E-996FD27275E0}" type="presOf" srcId="{8C94C3E3-25F9-45EC-9251-D863139F14A9}" destId="{C821C8EE-ABC3-4820-809E-34BFD913CB5F}" srcOrd="0" destOrd="0" presId="urn:microsoft.com/office/officeart/2005/8/layout/hList6"/>
    <dgm:cxn modelId="{720C5465-E0E6-45BA-AFF8-13E2AA721161}" srcId="{87BACFE6-6E75-4D2A-B438-67BFE7DFF559}" destId="{8C94C3E3-25F9-45EC-9251-D863139F14A9}" srcOrd="2" destOrd="0" parTransId="{018B3223-74BF-444A-AF74-14B55E2626EC}" sibTransId="{1F6B5FE4-4343-40B8-BFA5-578300E7416A}"/>
    <dgm:cxn modelId="{58333266-3F1F-4ACE-AD1D-C0290D713283}" srcId="{1E5E283F-754A-494A-AD6C-12884B96182F}" destId="{666C1CDE-BB88-4087-AE16-7CC14B4EE027}" srcOrd="2" destOrd="0" parTransId="{0B5DE706-EDC2-426B-BCF1-8116CBA61DB2}" sibTransId="{4D29F539-A5EE-40D1-97A2-9FCA81AA1BBA}"/>
    <dgm:cxn modelId="{1BD70B69-A2AA-4697-A810-86A72E15CF22}" srcId="{1E5E283F-754A-494A-AD6C-12884B96182F}" destId="{59F56C04-E7D1-43FC-A5AC-4AECB0C01C9A}" srcOrd="1" destOrd="0" parTransId="{D3B37A14-735C-4BA7-86DA-B7ACB0DB2412}" sibTransId="{CB2B26EB-BC29-4B60-BE0D-1BDA307E0732}"/>
    <dgm:cxn modelId="{9CFEA073-0D96-4DA3-98E9-B007A6A7F018}" srcId="{87BACFE6-6E75-4D2A-B438-67BFE7DFF559}" destId="{1E5E283F-754A-494A-AD6C-12884B96182F}" srcOrd="1" destOrd="0" parTransId="{8FDCC7BC-0656-4F0B-8A45-C1EDB883A5FA}" sibTransId="{CF57AF79-14AE-4C4F-B573-D60B1392530C}"/>
    <dgm:cxn modelId="{5E96D476-A37D-4D90-AD04-ABB44F26461B}" srcId="{8C94C3E3-25F9-45EC-9251-D863139F14A9}" destId="{F6BA4268-D8C3-4DA2-84E4-2953E26C2AB5}" srcOrd="0" destOrd="0" parTransId="{B589859F-5340-438F-BDF5-D04CF2CD0941}" sibTransId="{ED18D761-5A8E-4633-B106-3AE993CC96AE}"/>
    <dgm:cxn modelId="{54E98E7A-D7C6-4C8D-9286-28686EF5F54B}" type="presOf" srcId="{2B66FE57-DBAB-4888-AA59-7F7C49A7AA67}" destId="{A3F28FA9-CDAD-4EC9-AAC8-6DBA77A679DE}" srcOrd="0" destOrd="0" presId="urn:microsoft.com/office/officeart/2005/8/layout/hList6"/>
    <dgm:cxn modelId="{6CCB5E7D-078E-4090-9319-5EC6011712FD}" srcId="{87BACFE6-6E75-4D2A-B438-67BFE7DFF559}" destId="{0CBD9782-47DC-493F-ADC9-2486AC651B69}" srcOrd="3" destOrd="0" parTransId="{BDF26BF4-2519-4F99-8482-2AE7D1A796A7}" sibTransId="{3A7A950E-C564-4430-88DA-D34559ACB681}"/>
    <dgm:cxn modelId="{87D7658A-65C0-45C0-8920-A4DB31F66816}" srcId="{0CBD9782-47DC-493F-ADC9-2486AC651B69}" destId="{86B068E8-74A3-48A0-B661-1842E6471000}" srcOrd="0" destOrd="0" parTransId="{7C1904D5-52C6-487B-887E-C6B874E9472F}" sibTransId="{7BB5F4F0-C5F8-4DFE-A21C-00EDC6182272}"/>
    <dgm:cxn modelId="{013F708D-487B-46E1-8AD5-1577F36FFC1A}" srcId="{2B66FE57-DBAB-4888-AA59-7F7C49A7AA67}" destId="{20939870-8B80-4672-905E-D90831F97D72}" srcOrd="0" destOrd="0" parTransId="{015AEEA0-0F35-4314-B3C2-3EB281701C12}" sibTransId="{67A27C24-E976-44F9-8B65-1A0E5E39B99D}"/>
    <dgm:cxn modelId="{08FB518E-6364-4779-8D40-ADFAA03E8481}" type="presOf" srcId="{59F56C04-E7D1-43FC-A5AC-4AECB0C01C9A}" destId="{CB842EC0-D60D-49DB-AE57-85956251319E}" srcOrd="0" destOrd="2" presId="urn:microsoft.com/office/officeart/2005/8/layout/hList6"/>
    <dgm:cxn modelId="{502C2994-B6FE-48A5-A98B-7FB4C39596C0}" type="presOf" srcId="{F6BA4268-D8C3-4DA2-84E4-2953E26C2AB5}" destId="{C821C8EE-ABC3-4820-809E-34BFD913CB5F}" srcOrd="0" destOrd="1" presId="urn:microsoft.com/office/officeart/2005/8/layout/hList6"/>
    <dgm:cxn modelId="{CA6B989D-6DB7-4A63-8B82-18EB334BD44E}" type="presOf" srcId="{F535361F-D441-4F13-B4B8-4D4F3597DC19}" destId="{A3F28FA9-CDAD-4EC9-AAC8-6DBA77A679DE}" srcOrd="0" destOrd="3" presId="urn:microsoft.com/office/officeart/2005/8/layout/hList6"/>
    <dgm:cxn modelId="{28D10DBC-72B2-4B0F-A251-D1E5C8F3828C}" srcId="{1E5E283F-754A-494A-AD6C-12884B96182F}" destId="{336BC022-503B-4629-AD09-8E3E0F73B1E7}" srcOrd="0" destOrd="0" parTransId="{7F333754-7608-4B38-B1E1-3D8BE40B80DF}" sibTransId="{75AFA8E8-EA13-4781-A70F-D4B7BB42BA1C}"/>
    <dgm:cxn modelId="{7BE878BE-125B-4977-A5DD-E20EDE6E6A40}" type="presOf" srcId="{48B74906-C63C-4C67-92A0-3276A5EFA52F}" destId="{C821C8EE-ABC3-4820-809E-34BFD913CB5F}" srcOrd="0" destOrd="2" presId="urn:microsoft.com/office/officeart/2005/8/layout/hList6"/>
    <dgm:cxn modelId="{50BB93BE-21C5-4F50-9FC7-2073605485BC}" srcId="{2B66FE57-DBAB-4888-AA59-7F7C49A7AA67}" destId="{6AA2FAD5-90BC-477F-BD33-2A2143C749E2}" srcOrd="1" destOrd="0" parTransId="{0CA51646-6A09-40A5-8727-8F7208A28D21}" sibTransId="{19356899-9E5A-44DB-8EB0-2FF12ED82FD8}"/>
    <dgm:cxn modelId="{49C2DDC6-BF98-4D14-BE79-CB1487F654F0}" type="presOf" srcId="{86B068E8-74A3-48A0-B661-1842E6471000}" destId="{136C42B5-343A-4CA2-8CBE-A20999C021B9}" srcOrd="0" destOrd="1" presId="urn:microsoft.com/office/officeart/2005/8/layout/hList6"/>
    <dgm:cxn modelId="{C179C2CE-1ECB-4D6F-B1F4-46AEA9039641}" srcId="{8C94C3E3-25F9-45EC-9251-D863139F14A9}" destId="{48B74906-C63C-4C67-92A0-3276A5EFA52F}" srcOrd="1" destOrd="0" parTransId="{86B46187-0BC9-4035-9A90-3BA94FF23A31}" sibTransId="{47879349-C8C5-4902-992B-D29C17A40AF1}"/>
    <dgm:cxn modelId="{D9A38CD6-24C5-4CA9-A203-220CFDF9F29B}" srcId="{87BACFE6-6E75-4D2A-B438-67BFE7DFF559}" destId="{2B66FE57-DBAB-4888-AA59-7F7C49A7AA67}" srcOrd="0" destOrd="0" parTransId="{85C28B3C-0284-4F52-A7AA-8699255DCA69}" sibTransId="{47148091-8491-45CE-8165-BCF797612AE6}"/>
    <dgm:cxn modelId="{1BB7DDDB-A1A8-48C9-87EF-4E2F4A50490D}" type="presOf" srcId="{666C1CDE-BB88-4087-AE16-7CC14B4EE027}" destId="{CB842EC0-D60D-49DB-AE57-85956251319E}" srcOrd="0" destOrd="3" presId="urn:microsoft.com/office/officeart/2005/8/layout/hList6"/>
    <dgm:cxn modelId="{6281D0DD-1479-4DD8-8134-99351A79F409}" type="presOf" srcId="{87BACFE6-6E75-4D2A-B438-67BFE7DFF559}" destId="{6953F3EF-B3F1-4304-8312-B97405A94846}" srcOrd="0" destOrd="0" presId="urn:microsoft.com/office/officeart/2005/8/layout/hList6"/>
    <dgm:cxn modelId="{A09A37FA-2A64-4188-8B97-19C3F6343AB2}" type="presOf" srcId="{336BC022-503B-4629-AD09-8E3E0F73B1E7}" destId="{CB842EC0-D60D-49DB-AE57-85956251319E}" srcOrd="0" destOrd="1" presId="urn:microsoft.com/office/officeart/2005/8/layout/hList6"/>
    <dgm:cxn modelId="{1BC8D7B2-C713-40BB-8B59-72988C5FED20}" type="presParOf" srcId="{6953F3EF-B3F1-4304-8312-B97405A94846}" destId="{A3F28FA9-CDAD-4EC9-AAC8-6DBA77A679DE}" srcOrd="0" destOrd="0" presId="urn:microsoft.com/office/officeart/2005/8/layout/hList6"/>
    <dgm:cxn modelId="{55093B16-8A2F-44DA-BBA2-46794501F6BC}" type="presParOf" srcId="{6953F3EF-B3F1-4304-8312-B97405A94846}" destId="{466D9A32-C850-4E80-9035-DC05A53BD3AA}" srcOrd="1" destOrd="0" presId="urn:microsoft.com/office/officeart/2005/8/layout/hList6"/>
    <dgm:cxn modelId="{ED33B030-F61B-4233-A69D-5152A8A36DD4}" type="presParOf" srcId="{6953F3EF-B3F1-4304-8312-B97405A94846}" destId="{CB842EC0-D60D-49DB-AE57-85956251319E}" srcOrd="2" destOrd="0" presId="urn:microsoft.com/office/officeart/2005/8/layout/hList6"/>
    <dgm:cxn modelId="{A47D2140-17F1-4F0A-A9CF-9317DE344DA1}" type="presParOf" srcId="{6953F3EF-B3F1-4304-8312-B97405A94846}" destId="{C84F672B-542E-4CA2-84FB-350C380DABF3}" srcOrd="3" destOrd="0" presId="urn:microsoft.com/office/officeart/2005/8/layout/hList6"/>
    <dgm:cxn modelId="{69077733-9A27-4482-B07A-28D502576D34}" type="presParOf" srcId="{6953F3EF-B3F1-4304-8312-B97405A94846}" destId="{C821C8EE-ABC3-4820-809E-34BFD913CB5F}" srcOrd="4" destOrd="0" presId="urn:microsoft.com/office/officeart/2005/8/layout/hList6"/>
    <dgm:cxn modelId="{C6EA12B9-203A-4030-B817-A942D74FC0AE}" type="presParOf" srcId="{6953F3EF-B3F1-4304-8312-B97405A94846}" destId="{0FA5709C-F5F3-4A20-A5D3-85B767820D3E}" srcOrd="5" destOrd="0" presId="urn:microsoft.com/office/officeart/2005/8/layout/hList6"/>
    <dgm:cxn modelId="{9BFD2376-4DD7-451B-BBBA-6F053DD3B3D7}" type="presParOf" srcId="{6953F3EF-B3F1-4304-8312-B97405A94846}" destId="{136C42B5-343A-4CA2-8CBE-A20999C021B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7DAE36-1A99-4197-95EA-B2DE527F9F15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7770C263-C149-48F8-9DAD-B4293F835CBE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glas j</a:t>
          </a:r>
        </a:p>
      </dgm:t>
    </dgm:pt>
    <dgm:pt modelId="{09D679A2-93EE-43F5-ADDD-6FC241938A25}" type="parTrans" cxnId="{D67C47DD-0F37-4507-AAAE-703BACAABDFF}">
      <dgm:prSet/>
      <dgm:spPr/>
      <dgm:t>
        <a:bodyPr/>
        <a:lstStyle/>
        <a:p>
          <a:endParaRPr lang="hr-HR"/>
        </a:p>
      </dgm:t>
    </dgm:pt>
    <dgm:pt modelId="{83934E83-3C72-4569-8EB3-54E995B42EE6}" type="sibTrans" cxnId="{D67C47DD-0F37-4507-AAAE-703BACAABDFF}">
      <dgm:prSet/>
      <dgm:spPr/>
      <dgm:t>
        <a:bodyPr/>
        <a:lstStyle/>
        <a:p>
          <a:endParaRPr lang="hr-HR"/>
        </a:p>
      </dgm:t>
    </dgm:pt>
    <dgm:pt modelId="{FF3B6D15-E5E7-47D9-ADFD-C536F4B6C003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ž</a:t>
          </a:r>
        </a:p>
      </dgm:t>
    </dgm:pt>
    <dgm:pt modelId="{BD2EBD6C-58E3-4587-9694-A3B8A2142384}" type="parTrans" cxnId="{9004C213-54F6-481B-BFB7-9ADC4E59CEC8}">
      <dgm:prSet/>
      <dgm:spPr/>
      <dgm:t>
        <a:bodyPr/>
        <a:lstStyle/>
        <a:p>
          <a:endParaRPr lang="hr-HR"/>
        </a:p>
      </dgm:t>
    </dgm:pt>
    <dgm:pt modelId="{267D43E7-2386-466B-8161-1AEC400573F0}" type="sibTrans" cxnId="{9004C213-54F6-481B-BFB7-9ADC4E59CEC8}">
      <dgm:prSet/>
      <dgm:spPr/>
      <dgm:t>
        <a:bodyPr/>
        <a:lstStyle/>
        <a:p>
          <a:endParaRPr lang="hr-HR"/>
        </a:p>
      </dgm:t>
    </dgm:pt>
    <dgm:pt modelId="{06563A7F-FED3-44D6-8969-4DE1A8F677FF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h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š</a:t>
          </a:r>
        </a:p>
      </dgm:t>
    </dgm:pt>
    <dgm:pt modelId="{9B55FC83-9BC8-4CB1-8042-D1B522627E4A}" type="parTrans" cxnId="{6AA4ACB0-A852-40FC-9058-BAEBDFE9E091}">
      <dgm:prSet/>
      <dgm:spPr/>
      <dgm:t>
        <a:bodyPr/>
        <a:lstStyle/>
        <a:p>
          <a:endParaRPr lang="hr-HR"/>
        </a:p>
      </dgm:t>
    </dgm:pt>
    <dgm:pt modelId="{3D6899CC-4324-4E04-9625-669DB9C61988}" type="sibTrans" cxnId="{6AA4ACB0-A852-40FC-9058-BAEBDFE9E091}">
      <dgm:prSet/>
      <dgm:spPr/>
      <dgm:t>
        <a:bodyPr/>
        <a:lstStyle/>
        <a:p>
          <a:endParaRPr lang="hr-HR"/>
        </a:p>
      </dgm:t>
    </dgm:pt>
    <dgm:pt modelId="{95E49502-1009-4672-888B-A520A6687F65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t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ć</a:t>
          </a:r>
        </a:p>
      </dgm:t>
    </dgm:pt>
    <dgm:pt modelId="{E942C3CB-387C-4051-ABFC-B5BE798A9F5B}" type="parTrans" cxnId="{DB735A42-B0AE-423C-AD4C-036AED89EC3E}">
      <dgm:prSet/>
      <dgm:spPr/>
      <dgm:t>
        <a:bodyPr/>
        <a:lstStyle/>
        <a:p>
          <a:endParaRPr lang="hr-HR"/>
        </a:p>
      </dgm:t>
    </dgm:pt>
    <dgm:pt modelId="{076D2926-158B-415D-9FBC-301533EB72FD}" type="sibTrans" cxnId="{DB735A42-B0AE-423C-AD4C-036AED89EC3E}">
      <dgm:prSet/>
      <dgm:spPr/>
      <dgm:t>
        <a:bodyPr/>
        <a:lstStyle/>
        <a:p>
          <a:endParaRPr lang="hr-HR"/>
        </a:p>
      </dgm:t>
    </dgm:pt>
    <dgm:pt modelId="{E8F02A59-7851-411D-A364-BF310583BDDB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n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nj</a:t>
          </a:r>
        </a:p>
      </dgm:t>
    </dgm:pt>
    <dgm:pt modelId="{8DF6001A-A201-45A9-9FDE-01588A8648C5}" type="parTrans" cxnId="{BEF5A969-6B72-496A-8BD3-692DE55B8DDA}">
      <dgm:prSet/>
      <dgm:spPr/>
      <dgm:t>
        <a:bodyPr/>
        <a:lstStyle/>
        <a:p>
          <a:endParaRPr lang="hr-HR"/>
        </a:p>
      </dgm:t>
    </dgm:pt>
    <dgm:pt modelId="{DC84A026-06BE-478C-A287-1374A022E107}" type="sibTrans" cxnId="{BEF5A969-6B72-496A-8BD3-692DE55B8DDA}">
      <dgm:prSet/>
      <dgm:spPr/>
      <dgm:t>
        <a:bodyPr/>
        <a:lstStyle/>
        <a:p>
          <a:endParaRPr lang="hr-HR"/>
        </a:p>
      </dgm:t>
    </dgm:pt>
    <dgm:pt modelId="{43F30BD5-CB4B-48B2-992E-CD7DB132815A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s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š</a:t>
          </a:r>
        </a:p>
      </dgm:t>
    </dgm:pt>
    <dgm:pt modelId="{8357008A-9F2F-48D3-B1E9-8F7D3D0F22A6}" type="parTrans" cxnId="{D02AC174-50BA-4704-A122-C4720677E9BC}">
      <dgm:prSet/>
      <dgm:spPr/>
      <dgm:t>
        <a:bodyPr/>
        <a:lstStyle/>
        <a:p>
          <a:endParaRPr lang="hr-HR"/>
        </a:p>
      </dgm:t>
    </dgm:pt>
    <dgm:pt modelId="{614F200B-C3C2-4CAC-8827-6AF83B15EE86}" type="sibTrans" cxnId="{D02AC174-50BA-4704-A122-C4720677E9BC}">
      <dgm:prSet/>
      <dgm:spPr/>
      <dgm:t>
        <a:bodyPr/>
        <a:lstStyle/>
        <a:p>
          <a:endParaRPr lang="hr-HR"/>
        </a:p>
      </dgm:t>
    </dgm:pt>
    <dgm:pt modelId="{DB6E3A73-89B6-4B2F-B4E6-123D289D63A1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c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č</a:t>
          </a:r>
        </a:p>
      </dgm:t>
    </dgm:pt>
    <dgm:pt modelId="{1848F190-E2EE-437C-9A47-4F7E78C288C4}" type="parTrans" cxnId="{53799088-7AB4-47D2-AFDE-0B05A934C081}">
      <dgm:prSet/>
      <dgm:spPr/>
      <dgm:t>
        <a:bodyPr/>
        <a:lstStyle/>
        <a:p>
          <a:endParaRPr lang="hr-HR"/>
        </a:p>
      </dgm:t>
    </dgm:pt>
    <dgm:pt modelId="{208C0EB9-BA60-469D-84DD-128488E182D5}" type="sibTrans" cxnId="{53799088-7AB4-47D2-AFDE-0B05A934C081}">
      <dgm:prSet/>
      <dgm:spPr/>
      <dgm:t>
        <a:bodyPr/>
        <a:lstStyle/>
        <a:p>
          <a:endParaRPr lang="hr-HR"/>
        </a:p>
      </dgm:t>
    </dgm:pt>
    <dgm:pt modelId="{726BE589-E25F-4CF8-A767-CB6EE1CDC3B9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d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đ</a:t>
          </a:r>
        </a:p>
      </dgm:t>
    </dgm:pt>
    <dgm:pt modelId="{D1A5EA83-864A-43DF-9E77-8160D0DE36E0}" type="parTrans" cxnId="{4F79B431-2E9E-40BD-8B5A-74A2088F52B5}">
      <dgm:prSet/>
      <dgm:spPr/>
      <dgm:t>
        <a:bodyPr/>
        <a:lstStyle/>
        <a:p>
          <a:endParaRPr lang="hr-HR"/>
        </a:p>
      </dgm:t>
    </dgm:pt>
    <dgm:pt modelId="{26EE9D0F-A83C-44B3-97A8-9B629B2247BE}" type="sibTrans" cxnId="{4F79B431-2E9E-40BD-8B5A-74A2088F52B5}">
      <dgm:prSet/>
      <dgm:spPr/>
      <dgm:t>
        <a:bodyPr/>
        <a:lstStyle/>
        <a:p>
          <a:endParaRPr lang="hr-HR"/>
        </a:p>
      </dgm:t>
    </dgm:pt>
    <dgm:pt modelId="{6199937B-0106-4DE2-8647-69BC1385B28A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ž</a:t>
          </a:r>
        </a:p>
      </dgm:t>
    </dgm:pt>
    <dgm:pt modelId="{5873BC84-CE6E-43DD-AC8C-FAFBA7D67403}" type="parTrans" cxnId="{32B5B82B-D185-4252-A2E3-3D8EBCCADD40}">
      <dgm:prSet/>
      <dgm:spPr/>
      <dgm:t>
        <a:bodyPr/>
        <a:lstStyle/>
        <a:p>
          <a:endParaRPr lang="hr-HR"/>
        </a:p>
      </dgm:t>
    </dgm:pt>
    <dgm:pt modelId="{8A1A48DA-2F7B-4371-A298-F5093C56A1F8}" type="sibTrans" cxnId="{32B5B82B-D185-4252-A2E3-3D8EBCCADD40}">
      <dgm:prSet/>
      <dgm:spPr/>
      <dgm:t>
        <a:bodyPr/>
        <a:lstStyle/>
        <a:p>
          <a:endParaRPr lang="hr-HR"/>
        </a:p>
      </dgm:t>
    </dgm:pt>
    <dgm:pt modelId="{449796D5-C8CF-4950-9E6C-0A3B676FFDB5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2000" dirty="0" err="1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lj</a:t>
          </a:r>
          <a:endParaRPr lang="hr-HR" sz="20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</dgm:t>
    </dgm:pt>
    <dgm:pt modelId="{289F6BE7-E1D9-40B1-A79C-56696098D614}" type="parTrans" cxnId="{6CB39083-8877-4090-9AA1-61DE78EE5DC5}">
      <dgm:prSet/>
      <dgm:spPr/>
      <dgm:t>
        <a:bodyPr/>
        <a:lstStyle/>
        <a:p>
          <a:endParaRPr lang="hr-HR"/>
        </a:p>
      </dgm:t>
    </dgm:pt>
    <dgm:pt modelId="{9DACCBA6-0D39-4885-8785-1BEB52E64829}" type="sibTrans" cxnId="{6CB39083-8877-4090-9AA1-61DE78EE5DC5}">
      <dgm:prSet/>
      <dgm:spPr/>
      <dgm:t>
        <a:bodyPr/>
        <a:lstStyle/>
        <a:p>
          <a:endParaRPr lang="hr-HR"/>
        </a:p>
      </dgm:t>
    </dgm:pt>
    <dgm:pt modelId="{52CA141D-262A-495B-96A8-F1DA406EE3E1}">
      <dgm:prSet phldrT="[Tekst]" custT="1"/>
      <dgm:spPr/>
      <dgm:t>
        <a:bodyPr/>
        <a:lstStyle/>
        <a:p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k 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č</a:t>
          </a:r>
        </a:p>
      </dgm:t>
    </dgm:pt>
    <dgm:pt modelId="{510ECD22-F53A-4E9D-AE63-C0284BE91973}" type="parTrans" cxnId="{D02B67BA-9545-4861-8C6F-F23AF49DD9E9}">
      <dgm:prSet/>
      <dgm:spPr/>
      <dgm:t>
        <a:bodyPr/>
        <a:lstStyle/>
        <a:p>
          <a:endParaRPr lang="hr-HR"/>
        </a:p>
      </dgm:t>
    </dgm:pt>
    <dgm:pt modelId="{6240C244-8885-43FF-BA5C-AF6CE3BCF0C3}" type="sibTrans" cxnId="{D02B67BA-9545-4861-8C6F-F23AF49DD9E9}">
      <dgm:prSet/>
      <dgm:spPr/>
      <dgm:t>
        <a:bodyPr/>
        <a:lstStyle/>
        <a:p>
          <a:endParaRPr lang="hr-HR"/>
        </a:p>
      </dgm:t>
    </dgm:pt>
    <dgm:pt modelId="{7E6315F3-B5AD-4937-AA49-7C03D12AA4B5}" type="pres">
      <dgm:prSet presAssocID="{A57DAE36-1A99-4197-95EA-B2DE527F9F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0976CF-8611-402B-BB62-42315598A576}" type="pres">
      <dgm:prSet presAssocID="{7770C263-C149-48F8-9DAD-B4293F835CBE}" presName="centerShape" presStyleLbl="node0" presStyleIdx="0" presStyleCnt="1"/>
      <dgm:spPr/>
    </dgm:pt>
    <dgm:pt modelId="{7CA4D3D5-EDAA-4EAC-86A3-4E397D515DC9}" type="pres">
      <dgm:prSet presAssocID="{510ECD22-F53A-4E9D-AE63-C0284BE91973}" presName="parTrans" presStyleLbl="sibTrans2D1" presStyleIdx="0" presStyleCnt="10"/>
      <dgm:spPr/>
    </dgm:pt>
    <dgm:pt modelId="{F888D42A-4761-4665-AE31-12750F1FC0DA}" type="pres">
      <dgm:prSet presAssocID="{510ECD22-F53A-4E9D-AE63-C0284BE91973}" presName="connectorText" presStyleLbl="sibTrans2D1" presStyleIdx="0" presStyleCnt="10"/>
      <dgm:spPr/>
    </dgm:pt>
    <dgm:pt modelId="{EAE2BE83-9EA1-4117-931C-5307850B428A}" type="pres">
      <dgm:prSet presAssocID="{52CA141D-262A-495B-96A8-F1DA406EE3E1}" presName="node" presStyleLbl="node1" presStyleIdx="0" presStyleCnt="10">
        <dgm:presLayoutVars>
          <dgm:bulletEnabled val="1"/>
        </dgm:presLayoutVars>
      </dgm:prSet>
      <dgm:spPr/>
    </dgm:pt>
    <dgm:pt modelId="{3C701642-2AC7-48B3-9641-145CFB379C5C}" type="pres">
      <dgm:prSet presAssocID="{BD2EBD6C-58E3-4587-9694-A3B8A2142384}" presName="parTrans" presStyleLbl="sibTrans2D1" presStyleIdx="1" presStyleCnt="10"/>
      <dgm:spPr/>
    </dgm:pt>
    <dgm:pt modelId="{834746F2-FEA0-42D6-9467-D5CE7D0BBCA6}" type="pres">
      <dgm:prSet presAssocID="{BD2EBD6C-58E3-4587-9694-A3B8A2142384}" presName="connectorText" presStyleLbl="sibTrans2D1" presStyleIdx="1" presStyleCnt="10"/>
      <dgm:spPr/>
    </dgm:pt>
    <dgm:pt modelId="{87971FE1-9E50-42B5-A4E6-E1C6BF55B068}" type="pres">
      <dgm:prSet presAssocID="{FF3B6D15-E5E7-47D9-ADFD-C536F4B6C003}" presName="node" presStyleLbl="node1" presStyleIdx="1" presStyleCnt="10">
        <dgm:presLayoutVars>
          <dgm:bulletEnabled val="1"/>
        </dgm:presLayoutVars>
      </dgm:prSet>
      <dgm:spPr/>
    </dgm:pt>
    <dgm:pt modelId="{F363B7E6-BA6B-4F8A-B6BB-3B0D9A725EEA}" type="pres">
      <dgm:prSet presAssocID="{9B55FC83-9BC8-4CB1-8042-D1B522627E4A}" presName="parTrans" presStyleLbl="sibTrans2D1" presStyleIdx="2" presStyleCnt="10"/>
      <dgm:spPr/>
    </dgm:pt>
    <dgm:pt modelId="{359C8456-1FBC-4DDD-8A29-1AA3E28C557F}" type="pres">
      <dgm:prSet presAssocID="{9B55FC83-9BC8-4CB1-8042-D1B522627E4A}" presName="connectorText" presStyleLbl="sibTrans2D1" presStyleIdx="2" presStyleCnt="10"/>
      <dgm:spPr/>
    </dgm:pt>
    <dgm:pt modelId="{F981F0FB-81DB-403A-9035-788C6C320922}" type="pres">
      <dgm:prSet presAssocID="{06563A7F-FED3-44D6-8969-4DE1A8F677FF}" presName="node" presStyleLbl="node1" presStyleIdx="2" presStyleCnt="10">
        <dgm:presLayoutVars>
          <dgm:bulletEnabled val="1"/>
        </dgm:presLayoutVars>
      </dgm:prSet>
      <dgm:spPr/>
    </dgm:pt>
    <dgm:pt modelId="{64577154-51C9-4D8B-A074-C564B4E5C61F}" type="pres">
      <dgm:prSet presAssocID="{E942C3CB-387C-4051-ABFC-B5BE798A9F5B}" presName="parTrans" presStyleLbl="sibTrans2D1" presStyleIdx="3" presStyleCnt="10"/>
      <dgm:spPr/>
    </dgm:pt>
    <dgm:pt modelId="{A4E49431-6823-4EAB-9548-D3FE02313E9B}" type="pres">
      <dgm:prSet presAssocID="{E942C3CB-387C-4051-ABFC-B5BE798A9F5B}" presName="connectorText" presStyleLbl="sibTrans2D1" presStyleIdx="3" presStyleCnt="10"/>
      <dgm:spPr/>
    </dgm:pt>
    <dgm:pt modelId="{2FBD0041-6847-4C5E-AF40-5C9FD29DA97C}" type="pres">
      <dgm:prSet presAssocID="{95E49502-1009-4672-888B-A520A6687F65}" presName="node" presStyleLbl="node1" presStyleIdx="3" presStyleCnt="10">
        <dgm:presLayoutVars>
          <dgm:bulletEnabled val="1"/>
        </dgm:presLayoutVars>
      </dgm:prSet>
      <dgm:spPr/>
    </dgm:pt>
    <dgm:pt modelId="{8763979B-EB3D-4991-85DB-CCAC0C987BFF}" type="pres">
      <dgm:prSet presAssocID="{8357008A-9F2F-48D3-B1E9-8F7D3D0F22A6}" presName="parTrans" presStyleLbl="sibTrans2D1" presStyleIdx="4" presStyleCnt="10"/>
      <dgm:spPr/>
    </dgm:pt>
    <dgm:pt modelId="{1936494C-1CC7-490B-9559-AD18F3588B32}" type="pres">
      <dgm:prSet presAssocID="{8357008A-9F2F-48D3-B1E9-8F7D3D0F22A6}" presName="connectorText" presStyleLbl="sibTrans2D1" presStyleIdx="4" presStyleCnt="10"/>
      <dgm:spPr/>
    </dgm:pt>
    <dgm:pt modelId="{CFC2FEA5-128B-43CA-8696-836CFE7678A9}" type="pres">
      <dgm:prSet presAssocID="{43F30BD5-CB4B-48B2-992E-CD7DB132815A}" presName="node" presStyleLbl="node1" presStyleIdx="4" presStyleCnt="10">
        <dgm:presLayoutVars>
          <dgm:bulletEnabled val="1"/>
        </dgm:presLayoutVars>
      </dgm:prSet>
      <dgm:spPr/>
    </dgm:pt>
    <dgm:pt modelId="{7A229F12-229E-4883-BAB1-DE643C45EB0D}" type="pres">
      <dgm:prSet presAssocID="{1848F190-E2EE-437C-9A47-4F7E78C288C4}" presName="parTrans" presStyleLbl="sibTrans2D1" presStyleIdx="5" presStyleCnt="10"/>
      <dgm:spPr/>
    </dgm:pt>
    <dgm:pt modelId="{5873A447-5C97-4040-9C73-49E7832C1B83}" type="pres">
      <dgm:prSet presAssocID="{1848F190-E2EE-437C-9A47-4F7E78C288C4}" presName="connectorText" presStyleLbl="sibTrans2D1" presStyleIdx="5" presStyleCnt="10"/>
      <dgm:spPr/>
    </dgm:pt>
    <dgm:pt modelId="{1F4A5B0B-E6A1-444E-9AC2-C8DBF695057C}" type="pres">
      <dgm:prSet presAssocID="{DB6E3A73-89B6-4B2F-B4E6-123D289D63A1}" presName="node" presStyleLbl="node1" presStyleIdx="5" presStyleCnt="10">
        <dgm:presLayoutVars>
          <dgm:bulletEnabled val="1"/>
        </dgm:presLayoutVars>
      </dgm:prSet>
      <dgm:spPr/>
    </dgm:pt>
    <dgm:pt modelId="{BB59E166-0C88-4F99-AD09-5830DE6E9E5D}" type="pres">
      <dgm:prSet presAssocID="{D1A5EA83-864A-43DF-9E77-8160D0DE36E0}" presName="parTrans" presStyleLbl="sibTrans2D1" presStyleIdx="6" presStyleCnt="10"/>
      <dgm:spPr/>
    </dgm:pt>
    <dgm:pt modelId="{6669235F-6815-454E-9C99-C8756E3860E5}" type="pres">
      <dgm:prSet presAssocID="{D1A5EA83-864A-43DF-9E77-8160D0DE36E0}" presName="connectorText" presStyleLbl="sibTrans2D1" presStyleIdx="6" presStyleCnt="10"/>
      <dgm:spPr/>
    </dgm:pt>
    <dgm:pt modelId="{1689DFF6-51B8-452C-ACAB-EC5D0ECB57E6}" type="pres">
      <dgm:prSet presAssocID="{726BE589-E25F-4CF8-A767-CB6EE1CDC3B9}" presName="node" presStyleLbl="node1" presStyleIdx="6" presStyleCnt="10">
        <dgm:presLayoutVars>
          <dgm:bulletEnabled val="1"/>
        </dgm:presLayoutVars>
      </dgm:prSet>
      <dgm:spPr/>
    </dgm:pt>
    <dgm:pt modelId="{A7E53B27-3E63-444F-A8B5-64A42B1E394D}" type="pres">
      <dgm:prSet presAssocID="{5873BC84-CE6E-43DD-AC8C-FAFBA7D67403}" presName="parTrans" presStyleLbl="sibTrans2D1" presStyleIdx="7" presStyleCnt="10"/>
      <dgm:spPr/>
    </dgm:pt>
    <dgm:pt modelId="{CD0BB494-B5D9-4059-933D-98CB1A9601EC}" type="pres">
      <dgm:prSet presAssocID="{5873BC84-CE6E-43DD-AC8C-FAFBA7D67403}" presName="connectorText" presStyleLbl="sibTrans2D1" presStyleIdx="7" presStyleCnt="10"/>
      <dgm:spPr/>
    </dgm:pt>
    <dgm:pt modelId="{36DB9676-33E4-401E-9D92-7327F3AF30B6}" type="pres">
      <dgm:prSet presAssocID="{6199937B-0106-4DE2-8647-69BC1385B28A}" presName="node" presStyleLbl="node1" presStyleIdx="7" presStyleCnt="10">
        <dgm:presLayoutVars>
          <dgm:bulletEnabled val="1"/>
        </dgm:presLayoutVars>
      </dgm:prSet>
      <dgm:spPr/>
    </dgm:pt>
    <dgm:pt modelId="{9D1C0594-7AE1-4945-B74D-DEB088A2B360}" type="pres">
      <dgm:prSet presAssocID="{289F6BE7-E1D9-40B1-A79C-56696098D614}" presName="parTrans" presStyleLbl="sibTrans2D1" presStyleIdx="8" presStyleCnt="10"/>
      <dgm:spPr/>
    </dgm:pt>
    <dgm:pt modelId="{315944C4-1155-4194-AD28-206121F8E3FA}" type="pres">
      <dgm:prSet presAssocID="{289F6BE7-E1D9-40B1-A79C-56696098D614}" presName="connectorText" presStyleLbl="sibTrans2D1" presStyleIdx="8" presStyleCnt="10"/>
      <dgm:spPr/>
    </dgm:pt>
    <dgm:pt modelId="{14A0D9E3-91B7-4BE9-A2A1-038CA7BFF383}" type="pres">
      <dgm:prSet presAssocID="{449796D5-C8CF-4950-9E6C-0A3B676FFDB5}" presName="node" presStyleLbl="node1" presStyleIdx="8" presStyleCnt="10">
        <dgm:presLayoutVars>
          <dgm:bulletEnabled val="1"/>
        </dgm:presLayoutVars>
      </dgm:prSet>
      <dgm:spPr/>
    </dgm:pt>
    <dgm:pt modelId="{28FB3B07-4850-413B-AC24-3001C1AAD694}" type="pres">
      <dgm:prSet presAssocID="{8DF6001A-A201-45A9-9FDE-01588A8648C5}" presName="parTrans" presStyleLbl="sibTrans2D1" presStyleIdx="9" presStyleCnt="10"/>
      <dgm:spPr/>
    </dgm:pt>
    <dgm:pt modelId="{A39D648E-9A75-44B4-9AFB-DBFC9BDCD013}" type="pres">
      <dgm:prSet presAssocID="{8DF6001A-A201-45A9-9FDE-01588A8648C5}" presName="connectorText" presStyleLbl="sibTrans2D1" presStyleIdx="9" presStyleCnt="10"/>
      <dgm:spPr/>
    </dgm:pt>
    <dgm:pt modelId="{546DB70B-9491-4F1E-B69B-D8D2D1BB6208}" type="pres">
      <dgm:prSet presAssocID="{E8F02A59-7851-411D-A364-BF310583BDDB}" presName="node" presStyleLbl="node1" presStyleIdx="9" presStyleCnt="10">
        <dgm:presLayoutVars>
          <dgm:bulletEnabled val="1"/>
        </dgm:presLayoutVars>
      </dgm:prSet>
      <dgm:spPr/>
    </dgm:pt>
  </dgm:ptLst>
  <dgm:cxnLst>
    <dgm:cxn modelId="{4965FE01-C1DC-4FFB-8CAB-7350CA2E1D6E}" type="presOf" srcId="{6199937B-0106-4DE2-8647-69BC1385B28A}" destId="{36DB9676-33E4-401E-9D92-7327F3AF30B6}" srcOrd="0" destOrd="0" presId="urn:microsoft.com/office/officeart/2005/8/layout/radial5"/>
    <dgm:cxn modelId="{D8A79703-AC2D-4F54-81FC-E0126A9A78D7}" type="presOf" srcId="{FF3B6D15-E5E7-47D9-ADFD-C536F4B6C003}" destId="{87971FE1-9E50-42B5-A4E6-E1C6BF55B068}" srcOrd="0" destOrd="0" presId="urn:microsoft.com/office/officeart/2005/8/layout/radial5"/>
    <dgm:cxn modelId="{238D4F04-873C-4E51-9B9E-22F9BA9C0072}" type="presOf" srcId="{BD2EBD6C-58E3-4587-9694-A3B8A2142384}" destId="{834746F2-FEA0-42D6-9467-D5CE7D0BBCA6}" srcOrd="1" destOrd="0" presId="urn:microsoft.com/office/officeart/2005/8/layout/radial5"/>
    <dgm:cxn modelId="{C12D400E-7BB3-4594-BC07-A1D07F0F5DC3}" type="presOf" srcId="{A57DAE36-1A99-4197-95EA-B2DE527F9F15}" destId="{7E6315F3-B5AD-4937-AA49-7C03D12AA4B5}" srcOrd="0" destOrd="0" presId="urn:microsoft.com/office/officeart/2005/8/layout/radial5"/>
    <dgm:cxn modelId="{D6C38F11-C6FB-4741-9868-2C5056742270}" type="presOf" srcId="{8DF6001A-A201-45A9-9FDE-01588A8648C5}" destId="{28FB3B07-4850-413B-AC24-3001C1AAD694}" srcOrd="0" destOrd="0" presId="urn:microsoft.com/office/officeart/2005/8/layout/radial5"/>
    <dgm:cxn modelId="{9004C213-54F6-481B-BFB7-9ADC4E59CEC8}" srcId="{7770C263-C149-48F8-9DAD-B4293F835CBE}" destId="{FF3B6D15-E5E7-47D9-ADFD-C536F4B6C003}" srcOrd="1" destOrd="0" parTransId="{BD2EBD6C-58E3-4587-9694-A3B8A2142384}" sibTransId="{267D43E7-2386-466B-8161-1AEC400573F0}"/>
    <dgm:cxn modelId="{4F9C5B14-7891-4866-B71A-C6CDD813ECAF}" type="presOf" srcId="{5873BC84-CE6E-43DD-AC8C-FAFBA7D67403}" destId="{CD0BB494-B5D9-4059-933D-98CB1A9601EC}" srcOrd="1" destOrd="0" presId="urn:microsoft.com/office/officeart/2005/8/layout/radial5"/>
    <dgm:cxn modelId="{32B5B82B-D185-4252-A2E3-3D8EBCCADD40}" srcId="{7770C263-C149-48F8-9DAD-B4293F835CBE}" destId="{6199937B-0106-4DE2-8647-69BC1385B28A}" srcOrd="7" destOrd="0" parTransId="{5873BC84-CE6E-43DD-AC8C-FAFBA7D67403}" sibTransId="{8A1A48DA-2F7B-4371-A298-F5093C56A1F8}"/>
    <dgm:cxn modelId="{4F79B431-2E9E-40BD-8B5A-74A2088F52B5}" srcId="{7770C263-C149-48F8-9DAD-B4293F835CBE}" destId="{726BE589-E25F-4CF8-A767-CB6EE1CDC3B9}" srcOrd="6" destOrd="0" parTransId="{D1A5EA83-864A-43DF-9E77-8160D0DE36E0}" sibTransId="{26EE9D0F-A83C-44B3-97A8-9B629B2247BE}"/>
    <dgm:cxn modelId="{1AF4DF32-CE84-4F84-89AB-AF1EFB5291C5}" type="presOf" srcId="{BD2EBD6C-58E3-4587-9694-A3B8A2142384}" destId="{3C701642-2AC7-48B3-9641-145CFB379C5C}" srcOrd="0" destOrd="0" presId="urn:microsoft.com/office/officeart/2005/8/layout/radial5"/>
    <dgm:cxn modelId="{3E781234-A0AE-4E5E-821B-72765183FF22}" type="presOf" srcId="{E8F02A59-7851-411D-A364-BF310583BDDB}" destId="{546DB70B-9491-4F1E-B69B-D8D2D1BB6208}" srcOrd="0" destOrd="0" presId="urn:microsoft.com/office/officeart/2005/8/layout/radial5"/>
    <dgm:cxn modelId="{5A12BF3C-5BBF-4F51-A4F3-C79E20B7B098}" type="presOf" srcId="{5873BC84-CE6E-43DD-AC8C-FAFBA7D67403}" destId="{A7E53B27-3E63-444F-A8B5-64A42B1E394D}" srcOrd="0" destOrd="0" presId="urn:microsoft.com/office/officeart/2005/8/layout/radial5"/>
    <dgm:cxn modelId="{0087075C-AC2B-4B4B-9460-5C61240AA77C}" type="presOf" srcId="{510ECD22-F53A-4E9D-AE63-C0284BE91973}" destId="{7CA4D3D5-EDAA-4EAC-86A3-4E397D515DC9}" srcOrd="0" destOrd="0" presId="urn:microsoft.com/office/officeart/2005/8/layout/radial5"/>
    <dgm:cxn modelId="{5033D460-1DC9-493D-9617-780AF821BA5A}" type="presOf" srcId="{7770C263-C149-48F8-9DAD-B4293F835CBE}" destId="{220976CF-8611-402B-BB62-42315598A576}" srcOrd="0" destOrd="0" presId="urn:microsoft.com/office/officeart/2005/8/layout/radial5"/>
    <dgm:cxn modelId="{74B17941-C481-4284-9997-2E6689EDD90A}" type="presOf" srcId="{8357008A-9F2F-48D3-B1E9-8F7D3D0F22A6}" destId="{1936494C-1CC7-490B-9559-AD18F3588B32}" srcOrd="1" destOrd="0" presId="urn:microsoft.com/office/officeart/2005/8/layout/radial5"/>
    <dgm:cxn modelId="{DB735A42-B0AE-423C-AD4C-036AED89EC3E}" srcId="{7770C263-C149-48F8-9DAD-B4293F835CBE}" destId="{95E49502-1009-4672-888B-A520A6687F65}" srcOrd="3" destOrd="0" parTransId="{E942C3CB-387C-4051-ABFC-B5BE798A9F5B}" sibTransId="{076D2926-158B-415D-9FBC-301533EB72FD}"/>
    <dgm:cxn modelId="{538DFA63-98C9-447B-94B5-FD62D047ADE3}" type="presOf" srcId="{43F30BD5-CB4B-48B2-992E-CD7DB132815A}" destId="{CFC2FEA5-128B-43CA-8696-836CFE7678A9}" srcOrd="0" destOrd="0" presId="urn:microsoft.com/office/officeart/2005/8/layout/radial5"/>
    <dgm:cxn modelId="{BEF5A969-6B72-496A-8BD3-692DE55B8DDA}" srcId="{7770C263-C149-48F8-9DAD-B4293F835CBE}" destId="{E8F02A59-7851-411D-A364-BF310583BDDB}" srcOrd="9" destOrd="0" parTransId="{8DF6001A-A201-45A9-9FDE-01588A8648C5}" sibTransId="{DC84A026-06BE-478C-A287-1374A022E107}"/>
    <dgm:cxn modelId="{401F9B6E-B34B-4117-BF01-55C484351F32}" type="presOf" srcId="{52CA141D-262A-495B-96A8-F1DA406EE3E1}" destId="{EAE2BE83-9EA1-4117-931C-5307850B428A}" srcOrd="0" destOrd="0" presId="urn:microsoft.com/office/officeart/2005/8/layout/radial5"/>
    <dgm:cxn modelId="{D02AC174-50BA-4704-A122-C4720677E9BC}" srcId="{7770C263-C149-48F8-9DAD-B4293F835CBE}" destId="{43F30BD5-CB4B-48B2-992E-CD7DB132815A}" srcOrd="4" destOrd="0" parTransId="{8357008A-9F2F-48D3-B1E9-8F7D3D0F22A6}" sibTransId="{614F200B-C3C2-4CAC-8827-6AF83B15EE86}"/>
    <dgm:cxn modelId="{E7FE747D-B9D5-4EAA-AAAB-3C3CE1F519DC}" type="presOf" srcId="{510ECD22-F53A-4E9D-AE63-C0284BE91973}" destId="{F888D42A-4761-4665-AE31-12750F1FC0DA}" srcOrd="1" destOrd="0" presId="urn:microsoft.com/office/officeart/2005/8/layout/radial5"/>
    <dgm:cxn modelId="{6CB39083-8877-4090-9AA1-61DE78EE5DC5}" srcId="{7770C263-C149-48F8-9DAD-B4293F835CBE}" destId="{449796D5-C8CF-4950-9E6C-0A3B676FFDB5}" srcOrd="8" destOrd="0" parTransId="{289F6BE7-E1D9-40B1-A79C-56696098D614}" sibTransId="{9DACCBA6-0D39-4885-8785-1BEB52E64829}"/>
    <dgm:cxn modelId="{4437DB86-30F3-4E36-9FA7-C724ECD5A509}" type="presOf" srcId="{1848F190-E2EE-437C-9A47-4F7E78C288C4}" destId="{5873A447-5C97-4040-9C73-49E7832C1B83}" srcOrd="1" destOrd="0" presId="urn:microsoft.com/office/officeart/2005/8/layout/radial5"/>
    <dgm:cxn modelId="{53799088-7AB4-47D2-AFDE-0B05A934C081}" srcId="{7770C263-C149-48F8-9DAD-B4293F835CBE}" destId="{DB6E3A73-89B6-4B2F-B4E6-123D289D63A1}" srcOrd="5" destOrd="0" parTransId="{1848F190-E2EE-437C-9A47-4F7E78C288C4}" sibTransId="{208C0EB9-BA60-469D-84DD-128488E182D5}"/>
    <dgm:cxn modelId="{B4F0D589-A764-461F-A6CD-5F7F95BAAFAC}" type="presOf" srcId="{9B55FC83-9BC8-4CB1-8042-D1B522627E4A}" destId="{F363B7E6-BA6B-4F8A-B6BB-3B0D9A725EEA}" srcOrd="0" destOrd="0" presId="urn:microsoft.com/office/officeart/2005/8/layout/radial5"/>
    <dgm:cxn modelId="{75779C95-A2E8-492B-B056-8825B50937C5}" type="presOf" srcId="{726BE589-E25F-4CF8-A767-CB6EE1CDC3B9}" destId="{1689DFF6-51B8-452C-ACAB-EC5D0ECB57E6}" srcOrd="0" destOrd="0" presId="urn:microsoft.com/office/officeart/2005/8/layout/radial5"/>
    <dgm:cxn modelId="{2AF1AA97-159B-446A-A47E-FFAF1FA379DB}" type="presOf" srcId="{D1A5EA83-864A-43DF-9E77-8160D0DE36E0}" destId="{6669235F-6815-454E-9C99-C8756E3860E5}" srcOrd="1" destOrd="0" presId="urn:microsoft.com/office/officeart/2005/8/layout/radial5"/>
    <dgm:cxn modelId="{D20326A5-A3BE-49D8-9B45-1C2F7C2020DE}" type="presOf" srcId="{95E49502-1009-4672-888B-A520A6687F65}" destId="{2FBD0041-6847-4C5E-AF40-5C9FD29DA97C}" srcOrd="0" destOrd="0" presId="urn:microsoft.com/office/officeart/2005/8/layout/radial5"/>
    <dgm:cxn modelId="{D54E99A9-D745-433F-9D2E-D5B9A6BAD5C7}" type="presOf" srcId="{06563A7F-FED3-44D6-8969-4DE1A8F677FF}" destId="{F981F0FB-81DB-403A-9035-788C6C320922}" srcOrd="0" destOrd="0" presId="urn:microsoft.com/office/officeart/2005/8/layout/radial5"/>
    <dgm:cxn modelId="{6AA4ACB0-A852-40FC-9058-BAEBDFE9E091}" srcId="{7770C263-C149-48F8-9DAD-B4293F835CBE}" destId="{06563A7F-FED3-44D6-8969-4DE1A8F677FF}" srcOrd="2" destOrd="0" parTransId="{9B55FC83-9BC8-4CB1-8042-D1B522627E4A}" sibTransId="{3D6899CC-4324-4E04-9625-669DB9C61988}"/>
    <dgm:cxn modelId="{C3783CB3-7909-44D7-A359-30AEAE38EAD0}" type="presOf" srcId="{289F6BE7-E1D9-40B1-A79C-56696098D614}" destId="{315944C4-1155-4194-AD28-206121F8E3FA}" srcOrd="1" destOrd="0" presId="urn:microsoft.com/office/officeart/2005/8/layout/radial5"/>
    <dgm:cxn modelId="{D02B67BA-9545-4861-8C6F-F23AF49DD9E9}" srcId="{7770C263-C149-48F8-9DAD-B4293F835CBE}" destId="{52CA141D-262A-495B-96A8-F1DA406EE3E1}" srcOrd="0" destOrd="0" parTransId="{510ECD22-F53A-4E9D-AE63-C0284BE91973}" sibTransId="{6240C244-8885-43FF-BA5C-AF6CE3BCF0C3}"/>
    <dgm:cxn modelId="{F8A676BD-0FB4-4BD8-B05C-4E25EBC0AF0D}" type="presOf" srcId="{DB6E3A73-89B6-4B2F-B4E6-123D289D63A1}" destId="{1F4A5B0B-E6A1-444E-9AC2-C8DBF695057C}" srcOrd="0" destOrd="0" presId="urn:microsoft.com/office/officeart/2005/8/layout/radial5"/>
    <dgm:cxn modelId="{EE4BB6C2-9B34-4F74-9268-A2FF78A141CC}" type="presOf" srcId="{8DF6001A-A201-45A9-9FDE-01588A8648C5}" destId="{A39D648E-9A75-44B4-9AFB-DBFC9BDCD013}" srcOrd="1" destOrd="0" presId="urn:microsoft.com/office/officeart/2005/8/layout/radial5"/>
    <dgm:cxn modelId="{B78F4ACD-8F64-4FE7-8FC8-BD788194ED3D}" type="presOf" srcId="{E942C3CB-387C-4051-ABFC-B5BE798A9F5B}" destId="{A4E49431-6823-4EAB-9548-D3FE02313E9B}" srcOrd="1" destOrd="0" presId="urn:microsoft.com/office/officeart/2005/8/layout/radial5"/>
    <dgm:cxn modelId="{233BC0CE-D6BB-493D-B78D-CEE4D12D8F92}" type="presOf" srcId="{289F6BE7-E1D9-40B1-A79C-56696098D614}" destId="{9D1C0594-7AE1-4945-B74D-DEB088A2B360}" srcOrd="0" destOrd="0" presId="urn:microsoft.com/office/officeart/2005/8/layout/radial5"/>
    <dgm:cxn modelId="{E5D65CD6-9BF5-4292-BABA-592280DDB512}" type="presOf" srcId="{8357008A-9F2F-48D3-B1E9-8F7D3D0F22A6}" destId="{8763979B-EB3D-4991-85DB-CCAC0C987BFF}" srcOrd="0" destOrd="0" presId="urn:microsoft.com/office/officeart/2005/8/layout/radial5"/>
    <dgm:cxn modelId="{D67C47DD-0F37-4507-AAAE-703BACAABDFF}" srcId="{A57DAE36-1A99-4197-95EA-B2DE527F9F15}" destId="{7770C263-C149-48F8-9DAD-B4293F835CBE}" srcOrd="0" destOrd="0" parTransId="{09D679A2-93EE-43F5-ADDD-6FC241938A25}" sibTransId="{83934E83-3C72-4569-8EB3-54E995B42EE6}"/>
    <dgm:cxn modelId="{031199DF-71CB-44F6-B562-C8E9154FD46F}" type="presOf" srcId="{1848F190-E2EE-437C-9A47-4F7E78C288C4}" destId="{7A229F12-229E-4883-BAB1-DE643C45EB0D}" srcOrd="0" destOrd="0" presId="urn:microsoft.com/office/officeart/2005/8/layout/radial5"/>
    <dgm:cxn modelId="{462A44E0-463C-43C2-AEF2-272EE9431883}" type="presOf" srcId="{D1A5EA83-864A-43DF-9E77-8160D0DE36E0}" destId="{BB59E166-0C88-4F99-AD09-5830DE6E9E5D}" srcOrd="0" destOrd="0" presId="urn:microsoft.com/office/officeart/2005/8/layout/radial5"/>
    <dgm:cxn modelId="{FD63DAE1-E224-4E9D-B826-7957077AAB17}" type="presOf" srcId="{E942C3CB-387C-4051-ABFC-B5BE798A9F5B}" destId="{64577154-51C9-4D8B-A074-C564B4E5C61F}" srcOrd="0" destOrd="0" presId="urn:microsoft.com/office/officeart/2005/8/layout/radial5"/>
    <dgm:cxn modelId="{C5B8BFF4-B82F-429E-8CBC-54206E3A77AF}" type="presOf" srcId="{9B55FC83-9BC8-4CB1-8042-D1B522627E4A}" destId="{359C8456-1FBC-4DDD-8A29-1AA3E28C557F}" srcOrd="1" destOrd="0" presId="urn:microsoft.com/office/officeart/2005/8/layout/radial5"/>
    <dgm:cxn modelId="{D2C99FFE-FE9E-4B3D-8298-82BF2B5B20E8}" type="presOf" srcId="{449796D5-C8CF-4950-9E6C-0A3B676FFDB5}" destId="{14A0D9E3-91B7-4BE9-A2A1-038CA7BFF383}" srcOrd="0" destOrd="0" presId="urn:microsoft.com/office/officeart/2005/8/layout/radial5"/>
    <dgm:cxn modelId="{F0ABC772-FCF3-4F02-BB1F-9B93844189D8}" type="presParOf" srcId="{7E6315F3-B5AD-4937-AA49-7C03D12AA4B5}" destId="{220976CF-8611-402B-BB62-42315598A576}" srcOrd="0" destOrd="0" presId="urn:microsoft.com/office/officeart/2005/8/layout/radial5"/>
    <dgm:cxn modelId="{320F01CB-28C5-488A-8153-3002ADE1BBF6}" type="presParOf" srcId="{7E6315F3-B5AD-4937-AA49-7C03D12AA4B5}" destId="{7CA4D3D5-EDAA-4EAC-86A3-4E397D515DC9}" srcOrd="1" destOrd="0" presId="urn:microsoft.com/office/officeart/2005/8/layout/radial5"/>
    <dgm:cxn modelId="{B1829CC2-B986-4010-9E4F-7C5854EF3A05}" type="presParOf" srcId="{7CA4D3D5-EDAA-4EAC-86A3-4E397D515DC9}" destId="{F888D42A-4761-4665-AE31-12750F1FC0DA}" srcOrd="0" destOrd="0" presId="urn:microsoft.com/office/officeart/2005/8/layout/radial5"/>
    <dgm:cxn modelId="{1270D770-CCB8-4F3E-9D6C-9665BF8E3701}" type="presParOf" srcId="{7E6315F3-B5AD-4937-AA49-7C03D12AA4B5}" destId="{EAE2BE83-9EA1-4117-931C-5307850B428A}" srcOrd="2" destOrd="0" presId="urn:microsoft.com/office/officeart/2005/8/layout/radial5"/>
    <dgm:cxn modelId="{2378E63A-97ED-4F94-AE91-17827C9F8743}" type="presParOf" srcId="{7E6315F3-B5AD-4937-AA49-7C03D12AA4B5}" destId="{3C701642-2AC7-48B3-9641-145CFB379C5C}" srcOrd="3" destOrd="0" presId="urn:microsoft.com/office/officeart/2005/8/layout/radial5"/>
    <dgm:cxn modelId="{FDC06451-4A2A-4388-80AB-DDB7A4A3C662}" type="presParOf" srcId="{3C701642-2AC7-48B3-9641-145CFB379C5C}" destId="{834746F2-FEA0-42D6-9467-D5CE7D0BBCA6}" srcOrd="0" destOrd="0" presId="urn:microsoft.com/office/officeart/2005/8/layout/radial5"/>
    <dgm:cxn modelId="{D7B0EC15-6110-4937-8DBB-B2D0D4FC51DB}" type="presParOf" srcId="{7E6315F3-B5AD-4937-AA49-7C03D12AA4B5}" destId="{87971FE1-9E50-42B5-A4E6-E1C6BF55B068}" srcOrd="4" destOrd="0" presId="urn:microsoft.com/office/officeart/2005/8/layout/radial5"/>
    <dgm:cxn modelId="{897F3806-BE95-4DD7-BA26-CEB3D8665C6B}" type="presParOf" srcId="{7E6315F3-B5AD-4937-AA49-7C03D12AA4B5}" destId="{F363B7E6-BA6B-4F8A-B6BB-3B0D9A725EEA}" srcOrd="5" destOrd="0" presId="urn:microsoft.com/office/officeart/2005/8/layout/radial5"/>
    <dgm:cxn modelId="{63C6FACF-42D8-45FF-A707-B06FA433499D}" type="presParOf" srcId="{F363B7E6-BA6B-4F8A-B6BB-3B0D9A725EEA}" destId="{359C8456-1FBC-4DDD-8A29-1AA3E28C557F}" srcOrd="0" destOrd="0" presId="urn:microsoft.com/office/officeart/2005/8/layout/radial5"/>
    <dgm:cxn modelId="{F6AE7F78-9B83-45EE-A346-576A36A9BBFA}" type="presParOf" srcId="{7E6315F3-B5AD-4937-AA49-7C03D12AA4B5}" destId="{F981F0FB-81DB-403A-9035-788C6C320922}" srcOrd="6" destOrd="0" presId="urn:microsoft.com/office/officeart/2005/8/layout/radial5"/>
    <dgm:cxn modelId="{28A1C997-C219-472D-B45C-A066B593E34D}" type="presParOf" srcId="{7E6315F3-B5AD-4937-AA49-7C03D12AA4B5}" destId="{64577154-51C9-4D8B-A074-C564B4E5C61F}" srcOrd="7" destOrd="0" presId="urn:microsoft.com/office/officeart/2005/8/layout/radial5"/>
    <dgm:cxn modelId="{7DD10B3C-7A15-4ADF-9258-49EEC943CCC6}" type="presParOf" srcId="{64577154-51C9-4D8B-A074-C564B4E5C61F}" destId="{A4E49431-6823-4EAB-9548-D3FE02313E9B}" srcOrd="0" destOrd="0" presId="urn:microsoft.com/office/officeart/2005/8/layout/radial5"/>
    <dgm:cxn modelId="{4EB90BBA-F7EB-4925-9EB8-862A6B8E6D25}" type="presParOf" srcId="{7E6315F3-B5AD-4937-AA49-7C03D12AA4B5}" destId="{2FBD0041-6847-4C5E-AF40-5C9FD29DA97C}" srcOrd="8" destOrd="0" presId="urn:microsoft.com/office/officeart/2005/8/layout/radial5"/>
    <dgm:cxn modelId="{FA734D0A-0FA3-451B-A4D3-961FC3D96A27}" type="presParOf" srcId="{7E6315F3-B5AD-4937-AA49-7C03D12AA4B5}" destId="{8763979B-EB3D-4991-85DB-CCAC0C987BFF}" srcOrd="9" destOrd="0" presId="urn:microsoft.com/office/officeart/2005/8/layout/radial5"/>
    <dgm:cxn modelId="{E699D285-DC11-47DA-A8B6-786A7DA0BD05}" type="presParOf" srcId="{8763979B-EB3D-4991-85DB-CCAC0C987BFF}" destId="{1936494C-1CC7-490B-9559-AD18F3588B32}" srcOrd="0" destOrd="0" presId="urn:microsoft.com/office/officeart/2005/8/layout/radial5"/>
    <dgm:cxn modelId="{D40FD7E0-DEFD-4B0B-9737-EBBB5F42F8C2}" type="presParOf" srcId="{7E6315F3-B5AD-4937-AA49-7C03D12AA4B5}" destId="{CFC2FEA5-128B-43CA-8696-836CFE7678A9}" srcOrd="10" destOrd="0" presId="urn:microsoft.com/office/officeart/2005/8/layout/radial5"/>
    <dgm:cxn modelId="{B9716F7D-B989-4B15-8B61-3583D624F052}" type="presParOf" srcId="{7E6315F3-B5AD-4937-AA49-7C03D12AA4B5}" destId="{7A229F12-229E-4883-BAB1-DE643C45EB0D}" srcOrd="11" destOrd="0" presId="urn:microsoft.com/office/officeart/2005/8/layout/radial5"/>
    <dgm:cxn modelId="{91DFD6E5-68C2-45AA-8016-288D325EB623}" type="presParOf" srcId="{7A229F12-229E-4883-BAB1-DE643C45EB0D}" destId="{5873A447-5C97-4040-9C73-49E7832C1B83}" srcOrd="0" destOrd="0" presId="urn:microsoft.com/office/officeart/2005/8/layout/radial5"/>
    <dgm:cxn modelId="{4159D50A-4797-407B-87CC-8CAC8571F07A}" type="presParOf" srcId="{7E6315F3-B5AD-4937-AA49-7C03D12AA4B5}" destId="{1F4A5B0B-E6A1-444E-9AC2-C8DBF695057C}" srcOrd="12" destOrd="0" presId="urn:microsoft.com/office/officeart/2005/8/layout/radial5"/>
    <dgm:cxn modelId="{F42FEEA4-D8DE-47B2-9B25-715035D07EF3}" type="presParOf" srcId="{7E6315F3-B5AD-4937-AA49-7C03D12AA4B5}" destId="{BB59E166-0C88-4F99-AD09-5830DE6E9E5D}" srcOrd="13" destOrd="0" presId="urn:microsoft.com/office/officeart/2005/8/layout/radial5"/>
    <dgm:cxn modelId="{F0D9ECF6-02DB-4C4A-B960-D0308CE22A58}" type="presParOf" srcId="{BB59E166-0C88-4F99-AD09-5830DE6E9E5D}" destId="{6669235F-6815-454E-9C99-C8756E3860E5}" srcOrd="0" destOrd="0" presId="urn:microsoft.com/office/officeart/2005/8/layout/radial5"/>
    <dgm:cxn modelId="{A3354BAF-F3F6-45D2-B676-E8B3A1007B01}" type="presParOf" srcId="{7E6315F3-B5AD-4937-AA49-7C03D12AA4B5}" destId="{1689DFF6-51B8-452C-ACAB-EC5D0ECB57E6}" srcOrd="14" destOrd="0" presId="urn:microsoft.com/office/officeart/2005/8/layout/radial5"/>
    <dgm:cxn modelId="{DBF79DDB-667F-428D-893B-919C7A630C09}" type="presParOf" srcId="{7E6315F3-B5AD-4937-AA49-7C03D12AA4B5}" destId="{A7E53B27-3E63-444F-A8B5-64A42B1E394D}" srcOrd="15" destOrd="0" presId="urn:microsoft.com/office/officeart/2005/8/layout/radial5"/>
    <dgm:cxn modelId="{7D0A84F2-59D0-4416-BA73-405DCBC652EA}" type="presParOf" srcId="{A7E53B27-3E63-444F-A8B5-64A42B1E394D}" destId="{CD0BB494-B5D9-4059-933D-98CB1A9601EC}" srcOrd="0" destOrd="0" presId="urn:microsoft.com/office/officeart/2005/8/layout/radial5"/>
    <dgm:cxn modelId="{32CB2FE0-CD80-4E1B-B9B4-3DE6095E7216}" type="presParOf" srcId="{7E6315F3-B5AD-4937-AA49-7C03D12AA4B5}" destId="{36DB9676-33E4-401E-9D92-7327F3AF30B6}" srcOrd="16" destOrd="0" presId="urn:microsoft.com/office/officeart/2005/8/layout/radial5"/>
    <dgm:cxn modelId="{F80AAB8B-B5CD-43FB-AB30-E054ED6C8594}" type="presParOf" srcId="{7E6315F3-B5AD-4937-AA49-7C03D12AA4B5}" destId="{9D1C0594-7AE1-4945-B74D-DEB088A2B360}" srcOrd="17" destOrd="0" presId="urn:microsoft.com/office/officeart/2005/8/layout/radial5"/>
    <dgm:cxn modelId="{EEFA9EA3-3176-4CA0-AE65-F0E4A0226ED5}" type="presParOf" srcId="{9D1C0594-7AE1-4945-B74D-DEB088A2B360}" destId="{315944C4-1155-4194-AD28-206121F8E3FA}" srcOrd="0" destOrd="0" presId="urn:microsoft.com/office/officeart/2005/8/layout/radial5"/>
    <dgm:cxn modelId="{01870F69-6798-4BA7-A71E-EF45422E38E1}" type="presParOf" srcId="{7E6315F3-B5AD-4937-AA49-7C03D12AA4B5}" destId="{14A0D9E3-91B7-4BE9-A2A1-038CA7BFF383}" srcOrd="18" destOrd="0" presId="urn:microsoft.com/office/officeart/2005/8/layout/radial5"/>
    <dgm:cxn modelId="{5B46BB60-8482-43C4-B435-CA856D61B286}" type="presParOf" srcId="{7E6315F3-B5AD-4937-AA49-7C03D12AA4B5}" destId="{28FB3B07-4850-413B-AC24-3001C1AAD694}" srcOrd="19" destOrd="0" presId="urn:microsoft.com/office/officeart/2005/8/layout/radial5"/>
    <dgm:cxn modelId="{F2E2212C-AC62-48F9-897F-C841FD192438}" type="presParOf" srcId="{28FB3B07-4850-413B-AC24-3001C1AAD694}" destId="{A39D648E-9A75-44B4-9AFB-DBFC9BDCD013}" srcOrd="0" destOrd="0" presId="urn:microsoft.com/office/officeart/2005/8/layout/radial5"/>
    <dgm:cxn modelId="{E3C21A75-69FB-4977-B7BB-7578EC9119CF}" type="presParOf" srcId="{7E6315F3-B5AD-4937-AA49-7C03D12AA4B5}" destId="{546DB70B-9491-4F1E-B69B-D8D2D1BB620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A022B3-C1EC-4536-B6EC-A7542150794F}" type="doc">
      <dgm:prSet loTypeId="urn:microsoft.com/office/officeart/2005/8/layout/pyramid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184E6F7E-85B8-4233-AA0E-10E1A3ECC5BA}">
      <dgm:prSet phldrT="[Tekst]" custT="1"/>
      <dgm:spPr/>
      <dgm:t>
        <a:bodyPr/>
        <a:lstStyle/>
        <a:p>
          <a:r>
            <a:rPr lang="hr-HR" sz="1800" dirty="0">
              <a:solidFill>
                <a:srgbClr val="00B0F0"/>
              </a:solidFill>
              <a:latin typeface="Impact" panose="020B0806030902050204" pitchFamily="34" charset="0"/>
            </a:rPr>
            <a:t>osoba (lice)</a:t>
          </a:r>
        </a:p>
      </dgm:t>
    </dgm:pt>
    <dgm:pt modelId="{F277B2F0-3734-480F-84CA-E308574E50AA}" type="parTrans" cxnId="{687F22DA-2E27-41D5-B94B-EDA424BAFCBC}">
      <dgm:prSet/>
      <dgm:spPr/>
      <dgm:t>
        <a:bodyPr/>
        <a:lstStyle/>
        <a:p>
          <a:endParaRPr lang="hr-HR"/>
        </a:p>
      </dgm:t>
    </dgm:pt>
    <dgm:pt modelId="{99757A17-09D8-47B2-9EBF-6E1247A92928}" type="sibTrans" cxnId="{687F22DA-2E27-41D5-B94B-EDA424BAFCBC}">
      <dgm:prSet/>
      <dgm:spPr/>
      <dgm:t>
        <a:bodyPr/>
        <a:lstStyle/>
        <a:p>
          <a:endParaRPr lang="hr-HR"/>
        </a:p>
      </dgm:t>
    </dgm:pt>
    <dgm:pt modelId="{24432D69-EB8F-4B0B-A1B9-2956B3C9F0F9}">
      <dgm:prSet phldrT="[Tekst]" custT="1"/>
      <dgm:spPr/>
      <dgm:t>
        <a:bodyPr/>
        <a:lstStyle/>
        <a:p>
          <a:r>
            <a:rPr lang="hr-HR" sz="1800" dirty="0">
              <a:solidFill>
                <a:srgbClr val="00B0F0"/>
              </a:solidFill>
              <a:latin typeface="Impact" panose="020B0806030902050204" pitchFamily="34" charset="0"/>
            </a:rPr>
            <a:t>vid</a:t>
          </a:r>
        </a:p>
      </dgm:t>
    </dgm:pt>
    <dgm:pt modelId="{AB1003BE-1866-41DE-9A30-5B7B9633191E}" type="parTrans" cxnId="{501B3AFC-CC3B-4D3A-8AF8-315DDF3C75E6}">
      <dgm:prSet/>
      <dgm:spPr/>
      <dgm:t>
        <a:bodyPr/>
        <a:lstStyle/>
        <a:p>
          <a:endParaRPr lang="hr-HR"/>
        </a:p>
      </dgm:t>
    </dgm:pt>
    <dgm:pt modelId="{6182622C-E2C3-470F-8FA2-25B924580013}" type="sibTrans" cxnId="{501B3AFC-CC3B-4D3A-8AF8-315DDF3C75E6}">
      <dgm:prSet/>
      <dgm:spPr/>
      <dgm:t>
        <a:bodyPr/>
        <a:lstStyle/>
        <a:p>
          <a:endParaRPr lang="hr-HR"/>
        </a:p>
      </dgm:t>
    </dgm:pt>
    <dgm:pt modelId="{78BBBBD4-18F6-4E74-89BC-5E9EB572B8A6}">
      <dgm:prSet phldrT="[Tekst]" custT="1"/>
      <dgm:spPr/>
      <dgm:t>
        <a:bodyPr/>
        <a:lstStyle/>
        <a:p>
          <a:r>
            <a:rPr lang="hr-HR" sz="1800" dirty="0">
              <a:solidFill>
                <a:srgbClr val="00B0F0"/>
              </a:solidFill>
              <a:latin typeface="Impact" panose="020B0806030902050204" pitchFamily="34" charset="0"/>
            </a:rPr>
            <a:t>način</a:t>
          </a:r>
        </a:p>
      </dgm:t>
    </dgm:pt>
    <dgm:pt modelId="{75834D0C-C17B-45A6-B4AB-69F1525B9C73}" type="parTrans" cxnId="{0A5EFCD2-ACEF-4078-9A7B-1D74D7177F18}">
      <dgm:prSet/>
      <dgm:spPr/>
      <dgm:t>
        <a:bodyPr/>
        <a:lstStyle/>
        <a:p>
          <a:endParaRPr lang="hr-HR"/>
        </a:p>
      </dgm:t>
    </dgm:pt>
    <dgm:pt modelId="{6C9D3CB5-FEC4-4EDC-B0B1-8811467132EA}" type="sibTrans" cxnId="{0A5EFCD2-ACEF-4078-9A7B-1D74D7177F18}">
      <dgm:prSet/>
      <dgm:spPr/>
      <dgm:t>
        <a:bodyPr/>
        <a:lstStyle/>
        <a:p>
          <a:endParaRPr lang="hr-HR"/>
        </a:p>
      </dgm:t>
    </dgm:pt>
    <dgm:pt modelId="{78DEF178-C0DE-44D9-86DB-665D9C666B44}">
      <dgm:prSet phldrT="[Tekst]" custT="1"/>
      <dgm:spPr/>
      <dgm:t>
        <a:bodyPr/>
        <a:lstStyle/>
        <a:p>
          <a:r>
            <a:rPr lang="hr-HR" sz="1800" dirty="0">
              <a:solidFill>
                <a:srgbClr val="00B0F0"/>
              </a:solidFill>
              <a:latin typeface="Impact" panose="020B0806030902050204" pitchFamily="34" charset="0"/>
            </a:rPr>
            <a:t>vrijeme</a:t>
          </a:r>
        </a:p>
      </dgm:t>
    </dgm:pt>
    <dgm:pt modelId="{97231213-4067-484A-B48B-4B7AF0800A3D}" type="parTrans" cxnId="{3B69FEB6-04CF-4F5E-8D9D-58B2C566CFCC}">
      <dgm:prSet/>
      <dgm:spPr/>
      <dgm:t>
        <a:bodyPr/>
        <a:lstStyle/>
        <a:p>
          <a:endParaRPr lang="hr-HR"/>
        </a:p>
      </dgm:t>
    </dgm:pt>
    <dgm:pt modelId="{12BAE323-D468-494D-AAD3-5FA74DB7A271}" type="sibTrans" cxnId="{3B69FEB6-04CF-4F5E-8D9D-58B2C566CFCC}">
      <dgm:prSet/>
      <dgm:spPr/>
      <dgm:t>
        <a:bodyPr/>
        <a:lstStyle/>
        <a:p>
          <a:endParaRPr lang="hr-HR"/>
        </a:p>
      </dgm:t>
    </dgm:pt>
    <dgm:pt modelId="{BA05E4BC-FDC1-4573-854D-20F1D1BB1C6C}" type="pres">
      <dgm:prSet presAssocID="{67A022B3-C1EC-4536-B6EC-A7542150794F}" presName="compositeShape" presStyleCnt="0">
        <dgm:presLayoutVars>
          <dgm:dir/>
          <dgm:resizeHandles/>
        </dgm:presLayoutVars>
      </dgm:prSet>
      <dgm:spPr/>
    </dgm:pt>
    <dgm:pt modelId="{00A66802-405B-4AF8-8F36-A0A3281BFAAB}" type="pres">
      <dgm:prSet presAssocID="{67A022B3-C1EC-4536-B6EC-A7542150794F}" presName="pyramid" presStyleLbl="node1" presStyleIdx="0" presStyleCnt="1" custLinFactNeighborX="1289" custLinFactNeighborY="417"/>
      <dgm:spPr/>
    </dgm:pt>
    <dgm:pt modelId="{F5717452-0E8E-4834-AB45-CB32A96A6B16}" type="pres">
      <dgm:prSet presAssocID="{67A022B3-C1EC-4536-B6EC-A7542150794F}" presName="theList" presStyleCnt="0"/>
      <dgm:spPr/>
    </dgm:pt>
    <dgm:pt modelId="{A209C84C-2B82-4E4D-9399-E2D04ECB77E8}" type="pres">
      <dgm:prSet presAssocID="{184E6F7E-85B8-4233-AA0E-10E1A3ECC5BA}" presName="aNode" presStyleLbl="fgAcc1" presStyleIdx="0" presStyleCnt="4">
        <dgm:presLayoutVars>
          <dgm:bulletEnabled val="1"/>
        </dgm:presLayoutVars>
      </dgm:prSet>
      <dgm:spPr/>
    </dgm:pt>
    <dgm:pt modelId="{0A44FCFE-D10E-4EC1-B41D-A85F52D2C4D3}" type="pres">
      <dgm:prSet presAssocID="{184E6F7E-85B8-4233-AA0E-10E1A3ECC5BA}" presName="aSpace" presStyleCnt="0"/>
      <dgm:spPr/>
    </dgm:pt>
    <dgm:pt modelId="{91D0FF3B-C83F-4387-954E-47A691DF100D}" type="pres">
      <dgm:prSet presAssocID="{78DEF178-C0DE-44D9-86DB-665D9C666B44}" presName="aNode" presStyleLbl="fgAcc1" presStyleIdx="1" presStyleCnt="4">
        <dgm:presLayoutVars>
          <dgm:bulletEnabled val="1"/>
        </dgm:presLayoutVars>
      </dgm:prSet>
      <dgm:spPr/>
    </dgm:pt>
    <dgm:pt modelId="{473AA218-338E-448D-A003-202229393640}" type="pres">
      <dgm:prSet presAssocID="{78DEF178-C0DE-44D9-86DB-665D9C666B44}" presName="aSpace" presStyleCnt="0"/>
      <dgm:spPr/>
    </dgm:pt>
    <dgm:pt modelId="{3AB7FED4-B8F4-4759-A234-1ACF6CF1219D}" type="pres">
      <dgm:prSet presAssocID="{24432D69-EB8F-4B0B-A1B9-2956B3C9F0F9}" presName="aNode" presStyleLbl="fgAcc1" presStyleIdx="2" presStyleCnt="4">
        <dgm:presLayoutVars>
          <dgm:bulletEnabled val="1"/>
        </dgm:presLayoutVars>
      </dgm:prSet>
      <dgm:spPr/>
    </dgm:pt>
    <dgm:pt modelId="{1A264E51-BBFF-4252-BA01-529BC80EDA0B}" type="pres">
      <dgm:prSet presAssocID="{24432D69-EB8F-4B0B-A1B9-2956B3C9F0F9}" presName="aSpace" presStyleCnt="0"/>
      <dgm:spPr/>
    </dgm:pt>
    <dgm:pt modelId="{3B8B00FC-3429-492B-98F2-2B827AFF7E59}" type="pres">
      <dgm:prSet presAssocID="{78BBBBD4-18F6-4E74-89BC-5E9EB572B8A6}" presName="aNode" presStyleLbl="fgAcc1" presStyleIdx="3" presStyleCnt="4">
        <dgm:presLayoutVars>
          <dgm:bulletEnabled val="1"/>
        </dgm:presLayoutVars>
      </dgm:prSet>
      <dgm:spPr/>
    </dgm:pt>
    <dgm:pt modelId="{E45F284B-369C-4139-A89C-0F6CB8A1485A}" type="pres">
      <dgm:prSet presAssocID="{78BBBBD4-18F6-4E74-89BC-5E9EB572B8A6}" presName="aSpace" presStyleCnt="0"/>
      <dgm:spPr/>
    </dgm:pt>
  </dgm:ptLst>
  <dgm:cxnLst>
    <dgm:cxn modelId="{1838E328-5AAE-42DA-B7AA-9BC7137E47BA}" type="presOf" srcId="{78BBBBD4-18F6-4E74-89BC-5E9EB572B8A6}" destId="{3B8B00FC-3429-492B-98F2-2B827AFF7E59}" srcOrd="0" destOrd="0" presId="urn:microsoft.com/office/officeart/2005/8/layout/pyramid2"/>
    <dgm:cxn modelId="{D22E0530-D293-4474-BFD9-0ADEB633248E}" type="presOf" srcId="{67A022B3-C1EC-4536-B6EC-A7542150794F}" destId="{BA05E4BC-FDC1-4573-854D-20F1D1BB1C6C}" srcOrd="0" destOrd="0" presId="urn:microsoft.com/office/officeart/2005/8/layout/pyramid2"/>
    <dgm:cxn modelId="{89DAC277-FA34-4122-8D58-2EEDB2EA7E5E}" type="presOf" srcId="{184E6F7E-85B8-4233-AA0E-10E1A3ECC5BA}" destId="{A209C84C-2B82-4E4D-9399-E2D04ECB77E8}" srcOrd="0" destOrd="0" presId="urn:microsoft.com/office/officeart/2005/8/layout/pyramid2"/>
    <dgm:cxn modelId="{3B69FEB6-04CF-4F5E-8D9D-58B2C566CFCC}" srcId="{67A022B3-C1EC-4536-B6EC-A7542150794F}" destId="{78DEF178-C0DE-44D9-86DB-665D9C666B44}" srcOrd="1" destOrd="0" parTransId="{97231213-4067-484A-B48B-4B7AF0800A3D}" sibTransId="{12BAE323-D468-494D-AAD3-5FA74DB7A271}"/>
    <dgm:cxn modelId="{DC1F95BF-7923-4E5F-8697-1514E821D381}" type="presOf" srcId="{78DEF178-C0DE-44D9-86DB-665D9C666B44}" destId="{91D0FF3B-C83F-4387-954E-47A691DF100D}" srcOrd="0" destOrd="0" presId="urn:microsoft.com/office/officeart/2005/8/layout/pyramid2"/>
    <dgm:cxn modelId="{0A5EFCD2-ACEF-4078-9A7B-1D74D7177F18}" srcId="{67A022B3-C1EC-4536-B6EC-A7542150794F}" destId="{78BBBBD4-18F6-4E74-89BC-5E9EB572B8A6}" srcOrd="3" destOrd="0" parTransId="{75834D0C-C17B-45A6-B4AB-69F1525B9C73}" sibTransId="{6C9D3CB5-FEC4-4EDC-B0B1-8811467132EA}"/>
    <dgm:cxn modelId="{687F22DA-2E27-41D5-B94B-EDA424BAFCBC}" srcId="{67A022B3-C1EC-4536-B6EC-A7542150794F}" destId="{184E6F7E-85B8-4233-AA0E-10E1A3ECC5BA}" srcOrd="0" destOrd="0" parTransId="{F277B2F0-3734-480F-84CA-E308574E50AA}" sibTransId="{99757A17-09D8-47B2-9EBF-6E1247A92928}"/>
    <dgm:cxn modelId="{04B4BEF5-96D0-4564-849D-B018BC1BAA96}" type="presOf" srcId="{24432D69-EB8F-4B0B-A1B9-2956B3C9F0F9}" destId="{3AB7FED4-B8F4-4759-A234-1ACF6CF1219D}" srcOrd="0" destOrd="0" presId="urn:microsoft.com/office/officeart/2005/8/layout/pyramid2"/>
    <dgm:cxn modelId="{501B3AFC-CC3B-4D3A-8AF8-315DDF3C75E6}" srcId="{67A022B3-C1EC-4536-B6EC-A7542150794F}" destId="{24432D69-EB8F-4B0B-A1B9-2956B3C9F0F9}" srcOrd="2" destOrd="0" parTransId="{AB1003BE-1866-41DE-9A30-5B7B9633191E}" sibTransId="{6182622C-E2C3-470F-8FA2-25B924580013}"/>
    <dgm:cxn modelId="{59A5CE19-1683-4135-B3B8-A8FA08542BAA}" type="presParOf" srcId="{BA05E4BC-FDC1-4573-854D-20F1D1BB1C6C}" destId="{00A66802-405B-4AF8-8F36-A0A3281BFAAB}" srcOrd="0" destOrd="0" presId="urn:microsoft.com/office/officeart/2005/8/layout/pyramid2"/>
    <dgm:cxn modelId="{06A541D7-3D32-4652-8784-5B6A4AD84D5A}" type="presParOf" srcId="{BA05E4BC-FDC1-4573-854D-20F1D1BB1C6C}" destId="{F5717452-0E8E-4834-AB45-CB32A96A6B16}" srcOrd="1" destOrd="0" presId="urn:microsoft.com/office/officeart/2005/8/layout/pyramid2"/>
    <dgm:cxn modelId="{A43D8A1E-1924-4732-84B4-756E1C1C3819}" type="presParOf" srcId="{F5717452-0E8E-4834-AB45-CB32A96A6B16}" destId="{A209C84C-2B82-4E4D-9399-E2D04ECB77E8}" srcOrd="0" destOrd="0" presId="urn:microsoft.com/office/officeart/2005/8/layout/pyramid2"/>
    <dgm:cxn modelId="{CC33DFFC-24D6-4DA0-87B0-DE1D5070ED98}" type="presParOf" srcId="{F5717452-0E8E-4834-AB45-CB32A96A6B16}" destId="{0A44FCFE-D10E-4EC1-B41D-A85F52D2C4D3}" srcOrd="1" destOrd="0" presId="urn:microsoft.com/office/officeart/2005/8/layout/pyramid2"/>
    <dgm:cxn modelId="{D82DE131-F4A3-40F7-8075-8EA5C8474465}" type="presParOf" srcId="{F5717452-0E8E-4834-AB45-CB32A96A6B16}" destId="{91D0FF3B-C83F-4387-954E-47A691DF100D}" srcOrd="2" destOrd="0" presId="urn:microsoft.com/office/officeart/2005/8/layout/pyramid2"/>
    <dgm:cxn modelId="{37437C60-A95E-47D8-A62D-5FA4B9BC939B}" type="presParOf" srcId="{F5717452-0E8E-4834-AB45-CB32A96A6B16}" destId="{473AA218-338E-448D-A003-202229393640}" srcOrd="3" destOrd="0" presId="urn:microsoft.com/office/officeart/2005/8/layout/pyramid2"/>
    <dgm:cxn modelId="{D8EE268C-0004-4937-B423-92B85A3EFFD5}" type="presParOf" srcId="{F5717452-0E8E-4834-AB45-CB32A96A6B16}" destId="{3AB7FED4-B8F4-4759-A234-1ACF6CF1219D}" srcOrd="4" destOrd="0" presId="urn:microsoft.com/office/officeart/2005/8/layout/pyramid2"/>
    <dgm:cxn modelId="{8CCFCF90-EBD8-49FB-A464-3510B2989623}" type="presParOf" srcId="{F5717452-0E8E-4834-AB45-CB32A96A6B16}" destId="{1A264E51-BBFF-4252-BA01-529BC80EDA0B}" srcOrd="5" destOrd="0" presId="urn:microsoft.com/office/officeart/2005/8/layout/pyramid2"/>
    <dgm:cxn modelId="{3697BDDC-0D7E-470B-A94D-B470F9812A57}" type="presParOf" srcId="{F5717452-0E8E-4834-AB45-CB32A96A6B16}" destId="{3B8B00FC-3429-492B-98F2-2B827AFF7E59}" srcOrd="6" destOrd="0" presId="urn:microsoft.com/office/officeart/2005/8/layout/pyramid2"/>
    <dgm:cxn modelId="{00CEA9C5-F460-4C4E-9374-38955D72AA05}" type="presParOf" srcId="{F5717452-0E8E-4834-AB45-CB32A96A6B16}" destId="{E45F284B-369C-4139-A89C-0F6CB8A1485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D57178-659A-4A83-B366-96505221A5EC}" type="doc">
      <dgm:prSet loTypeId="urn:microsoft.com/office/officeart/2005/8/layout/arrow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A9EAF0EE-5FBA-4504-B44E-7061B7A8160D}">
      <dgm:prSet phldrT="[Tekst]"/>
      <dgm:spPr/>
      <dgm:t>
        <a:bodyPr/>
        <a:lstStyle/>
        <a:p>
          <a:pPr algn="ctr"/>
          <a:r>
            <a:rPr lang="hr-HR" dirty="0">
              <a:solidFill>
                <a:srgbClr val="FF6600"/>
              </a:solidFill>
              <a:latin typeface="Impact" panose="020B0806030902050204" pitchFamily="34" charset="0"/>
            </a:rPr>
            <a:t>glagolski predikat</a:t>
          </a:r>
        </a:p>
      </dgm:t>
    </dgm:pt>
    <dgm:pt modelId="{4766427C-DA7B-467E-B038-90B569C1CF81}" type="parTrans" cxnId="{A699463D-A9DC-40EB-B4C6-C66F8CF00B1B}">
      <dgm:prSet/>
      <dgm:spPr/>
      <dgm:t>
        <a:bodyPr/>
        <a:lstStyle/>
        <a:p>
          <a:endParaRPr lang="hr-HR"/>
        </a:p>
      </dgm:t>
    </dgm:pt>
    <dgm:pt modelId="{8B0C0EF8-088E-4A6C-A767-AEB5CE2CE52F}" type="sibTrans" cxnId="{A699463D-A9DC-40EB-B4C6-C66F8CF00B1B}">
      <dgm:prSet/>
      <dgm:spPr/>
      <dgm:t>
        <a:bodyPr/>
        <a:lstStyle/>
        <a:p>
          <a:endParaRPr lang="hr-HR"/>
        </a:p>
      </dgm:t>
    </dgm:pt>
    <dgm:pt modelId="{08355294-1280-4E60-8633-56BC1755F6DD}">
      <dgm:prSet phldrT="[Tekst]"/>
      <dgm:spPr/>
      <dgm:t>
        <a:bodyPr/>
        <a:lstStyle/>
        <a:p>
          <a:pPr algn="ctr"/>
          <a:r>
            <a:rPr lang="hr-HR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rPr>
            <a:t>imenski predikat</a:t>
          </a:r>
        </a:p>
      </dgm:t>
    </dgm:pt>
    <dgm:pt modelId="{BB9F4C20-D3CE-48BF-8B2A-8239520A1655}" type="parTrans" cxnId="{ADB78583-105A-47D0-A73C-A8BD9EC27D45}">
      <dgm:prSet/>
      <dgm:spPr/>
      <dgm:t>
        <a:bodyPr/>
        <a:lstStyle/>
        <a:p>
          <a:endParaRPr lang="hr-HR"/>
        </a:p>
      </dgm:t>
    </dgm:pt>
    <dgm:pt modelId="{468FAAE7-E38E-490A-B99F-36140732CD6A}" type="sibTrans" cxnId="{ADB78583-105A-47D0-A73C-A8BD9EC27D45}">
      <dgm:prSet/>
      <dgm:spPr/>
      <dgm:t>
        <a:bodyPr/>
        <a:lstStyle/>
        <a:p>
          <a:endParaRPr lang="hr-HR"/>
        </a:p>
      </dgm:t>
    </dgm:pt>
    <dgm:pt modelId="{EFD141C9-D5A6-4ED1-8B18-A9AFFED74B50}">
      <dgm:prSet phldrT="[Tekst]"/>
      <dgm:spPr/>
      <dgm:t>
        <a:bodyPr/>
        <a:lstStyle/>
        <a:p>
          <a:pPr algn="ctr"/>
          <a:r>
            <a:rPr lang="hr-HR" dirty="0"/>
            <a:t>predikat izrečen </a:t>
          </a:r>
          <a:r>
            <a:rPr lang="hr-HR" dirty="0">
              <a:latin typeface="Impact" panose="020B0806030902050204" pitchFamily="34" charset="0"/>
            </a:rPr>
            <a:t>glagolom</a:t>
          </a:r>
        </a:p>
      </dgm:t>
    </dgm:pt>
    <dgm:pt modelId="{19477D08-96D7-4B97-8FE7-B8BB36010ACC}" type="parTrans" cxnId="{4ABBAD6E-3BF6-4EE2-8FC9-9E2A45435CC8}">
      <dgm:prSet/>
      <dgm:spPr/>
      <dgm:t>
        <a:bodyPr/>
        <a:lstStyle/>
        <a:p>
          <a:endParaRPr lang="hr-HR"/>
        </a:p>
      </dgm:t>
    </dgm:pt>
    <dgm:pt modelId="{4A547CBC-1C54-4575-A386-2B28EFE8242C}" type="sibTrans" cxnId="{4ABBAD6E-3BF6-4EE2-8FC9-9E2A45435CC8}">
      <dgm:prSet/>
      <dgm:spPr/>
      <dgm:t>
        <a:bodyPr/>
        <a:lstStyle/>
        <a:p>
          <a:endParaRPr lang="hr-HR"/>
        </a:p>
      </dgm:t>
    </dgm:pt>
    <dgm:pt modelId="{B4D70659-069C-4A1F-AE83-95B6CCB443DE}">
      <dgm:prSet phldrT="[Tekst]"/>
      <dgm:spPr/>
      <dgm:t>
        <a:bodyPr/>
        <a:lstStyle/>
        <a:p>
          <a:pPr algn="ctr"/>
          <a:r>
            <a:rPr lang="hr-HR" dirty="0"/>
            <a:t>sastoji se od pomoćnoga </a:t>
          </a:r>
          <a:r>
            <a:rPr lang="hr-HR" dirty="0">
              <a:latin typeface="Impact" panose="020B0806030902050204" pitchFamily="34" charset="0"/>
            </a:rPr>
            <a:t>glagola biti </a:t>
          </a:r>
          <a:r>
            <a:rPr lang="hr-HR" dirty="0">
              <a:latin typeface="+mn-lt"/>
            </a:rPr>
            <a:t>i</a:t>
          </a:r>
          <a:r>
            <a:rPr lang="hr-HR" dirty="0">
              <a:latin typeface="Impact" panose="020B0806030902050204" pitchFamily="34" charset="0"/>
            </a:rPr>
            <a:t> imenske riječi</a:t>
          </a:r>
        </a:p>
      </dgm:t>
    </dgm:pt>
    <dgm:pt modelId="{1133E33A-2D60-4FB2-A1BD-119363A3C0C7}" type="parTrans" cxnId="{9558ED01-1A15-47BB-8643-2C106616162E}">
      <dgm:prSet/>
      <dgm:spPr/>
      <dgm:t>
        <a:bodyPr/>
        <a:lstStyle/>
        <a:p>
          <a:endParaRPr lang="hr-HR"/>
        </a:p>
      </dgm:t>
    </dgm:pt>
    <dgm:pt modelId="{F9D2082D-15F2-4D34-9BAF-124C3FBE65C8}" type="sibTrans" cxnId="{9558ED01-1A15-47BB-8643-2C106616162E}">
      <dgm:prSet/>
      <dgm:spPr/>
      <dgm:t>
        <a:bodyPr/>
        <a:lstStyle/>
        <a:p>
          <a:endParaRPr lang="hr-HR"/>
        </a:p>
      </dgm:t>
    </dgm:pt>
    <dgm:pt modelId="{5A88127A-7F0D-4BE4-8C5F-EA56BD0E8720}" type="pres">
      <dgm:prSet presAssocID="{80D57178-659A-4A83-B366-96505221A5EC}" presName="compositeShape" presStyleCnt="0">
        <dgm:presLayoutVars>
          <dgm:chMax val="2"/>
          <dgm:dir/>
          <dgm:resizeHandles val="exact"/>
        </dgm:presLayoutVars>
      </dgm:prSet>
      <dgm:spPr/>
    </dgm:pt>
    <dgm:pt modelId="{5805CD3B-CA2A-468C-9D3B-8B681CC44060}" type="pres">
      <dgm:prSet presAssocID="{80D57178-659A-4A83-B366-96505221A5EC}" presName="divider" presStyleLbl="fgShp" presStyleIdx="0" presStyleCnt="1"/>
      <dgm:spPr/>
    </dgm:pt>
    <dgm:pt modelId="{367F7CC7-6784-48BC-85D3-44D600374299}" type="pres">
      <dgm:prSet presAssocID="{A9EAF0EE-5FBA-4504-B44E-7061B7A8160D}" presName="downArrow" presStyleLbl="node1" presStyleIdx="0" presStyleCnt="2" custScaleX="123575" custLinFactNeighborX="-1672" custLinFactNeighborY="-1343"/>
      <dgm:spPr/>
    </dgm:pt>
    <dgm:pt modelId="{AFD54F50-94FA-4978-ABDE-833CD01AB862}" type="pres">
      <dgm:prSet presAssocID="{A9EAF0EE-5FBA-4504-B44E-7061B7A8160D}" presName="downArrowText" presStyleLbl="revTx" presStyleIdx="0" presStyleCnt="2">
        <dgm:presLayoutVars>
          <dgm:bulletEnabled val="1"/>
        </dgm:presLayoutVars>
      </dgm:prSet>
      <dgm:spPr/>
    </dgm:pt>
    <dgm:pt modelId="{2256DBAC-A4AB-4596-AF5F-9270AED8387D}" type="pres">
      <dgm:prSet presAssocID="{08355294-1280-4E60-8633-56BC1755F6DD}" presName="upArrow" presStyleLbl="node1" presStyleIdx="1" presStyleCnt="2" custScaleX="139125"/>
      <dgm:spPr/>
    </dgm:pt>
    <dgm:pt modelId="{C8E84EB9-32FB-44F8-AB54-FA4148A468C5}" type="pres">
      <dgm:prSet presAssocID="{08355294-1280-4E60-8633-56BC1755F6DD}" presName="upArrowText" presStyleLbl="revTx" presStyleIdx="1" presStyleCnt="2" custScaleX="159247">
        <dgm:presLayoutVars>
          <dgm:bulletEnabled val="1"/>
        </dgm:presLayoutVars>
      </dgm:prSet>
      <dgm:spPr/>
    </dgm:pt>
  </dgm:ptLst>
  <dgm:cxnLst>
    <dgm:cxn modelId="{9558ED01-1A15-47BB-8643-2C106616162E}" srcId="{08355294-1280-4E60-8633-56BC1755F6DD}" destId="{B4D70659-069C-4A1F-AE83-95B6CCB443DE}" srcOrd="0" destOrd="0" parTransId="{1133E33A-2D60-4FB2-A1BD-119363A3C0C7}" sibTransId="{F9D2082D-15F2-4D34-9BAF-124C3FBE65C8}"/>
    <dgm:cxn modelId="{68AD462E-047B-4A86-AEA4-96FB4B4751EB}" type="presOf" srcId="{A9EAF0EE-5FBA-4504-B44E-7061B7A8160D}" destId="{AFD54F50-94FA-4978-ABDE-833CD01AB862}" srcOrd="0" destOrd="0" presId="urn:microsoft.com/office/officeart/2005/8/layout/arrow3"/>
    <dgm:cxn modelId="{DB27F437-45D5-46C1-B8FA-5EAB69737329}" type="presOf" srcId="{EFD141C9-D5A6-4ED1-8B18-A9AFFED74B50}" destId="{AFD54F50-94FA-4978-ABDE-833CD01AB862}" srcOrd="0" destOrd="1" presId="urn:microsoft.com/office/officeart/2005/8/layout/arrow3"/>
    <dgm:cxn modelId="{A699463D-A9DC-40EB-B4C6-C66F8CF00B1B}" srcId="{80D57178-659A-4A83-B366-96505221A5EC}" destId="{A9EAF0EE-5FBA-4504-B44E-7061B7A8160D}" srcOrd="0" destOrd="0" parTransId="{4766427C-DA7B-467E-B038-90B569C1CF81}" sibTransId="{8B0C0EF8-088E-4A6C-A767-AEB5CE2CE52F}"/>
    <dgm:cxn modelId="{4ABBAD6E-3BF6-4EE2-8FC9-9E2A45435CC8}" srcId="{A9EAF0EE-5FBA-4504-B44E-7061B7A8160D}" destId="{EFD141C9-D5A6-4ED1-8B18-A9AFFED74B50}" srcOrd="0" destOrd="0" parTransId="{19477D08-96D7-4B97-8FE7-B8BB36010ACC}" sibTransId="{4A547CBC-1C54-4575-A386-2B28EFE8242C}"/>
    <dgm:cxn modelId="{15440872-6963-44D2-B6F1-9BD0F15AFF1B}" type="presOf" srcId="{08355294-1280-4E60-8633-56BC1755F6DD}" destId="{C8E84EB9-32FB-44F8-AB54-FA4148A468C5}" srcOrd="0" destOrd="0" presId="urn:microsoft.com/office/officeart/2005/8/layout/arrow3"/>
    <dgm:cxn modelId="{8E067D57-AAEE-40A3-83B1-F07227D82AFF}" type="presOf" srcId="{80D57178-659A-4A83-B366-96505221A5EC}" destId="{5A88127A-7F0D-4BE4-8C5F-EA56BD0E8720}" srcOrd="0" destOrd="0" presId="urn:microsoft.com/office/officeart/2005/8/layout/arrow3"/>
    <dgm:cxn modelId="{ADB78583-105A-47D0-A73C-A8BD9EC27D45}" srcId="{80D57178-659A-4A83-B366-96505221A5EC}" destId="{08355294-1280-4E60-8633-56BC1755F6DD}" srcOrd="1" destOrd="0" parTransId="{BB9F4C20-D3CE-48BF-8B2A-8239520A1655}" sibTransId="{468FAAE7-E38E-490A-B99F-36140732CD6A}"/>
    <dgm:cxn modelId="{CD8189DD-E81B-42D3-9CD1-342D142CEAB4}" type="presOf" srcId="{B4D70659-069C-4A1F-AE83-95B6CCB443DE}" destId="{C8E84EB9-32FB-44F8-AB54-FA4148A468C5}" srcOrd="0" destOrd="1" presId="urn:microsoft.com/office/officeart/2005/8/layout/arrow3"/>
    <dgm:cxn modelId="{2572BECA-51B7-4AE4-A77F-6B9568C9BA44}" type="presParOf" srcId="{5A88127A-7F0D-4BE4-8C5F-EA56BD0E8720}" destId="{5805CD3B-CA2A-468C-9D3B-8B681CC44060}" srcOrd="0" destOrd="0" presId="urn:microsoft.com/office/officeart/2005/8/layout/arrow3"/>
    <dgm:cxn modelId="{49E0CA6B-6E03-4400-A676-82F259C960E8}" type="presParOf" srcId="{5A88127A-7F0D-4BE4-8C5F-EA56BD0E8720}" destId="{367F7CC7-6784-48BC-85D3-44D600374299}" srcOrd="1" destOrd="0" presId="urn:microsoft.com/office/officeart/2005/8/layout/arrow3"/>
    <dgm:cxn modelId="{EB688FF9-75D6-459A-92E0-238600E03415}" type="presParOf" srcId="{5A88127A-7F0D-4BE4-8C5F-EA56BD0E8720}" destId="{AFD54F50-94FA-4978-ABDE-833CD01AB862}" srcOrd="2" destOrd="0" presId="urn:microsoft.com/office/officeart/2005/8/layout/arrow3"/>
    <dgm:cxn modelId="{42B18675-A133-4A5C-A4BC-508A70F7745F}" type="presParOf" srcId="{5A88127A-7F0D-4BE4-8C5F-EA56BD0E8720}" destId="{2256DBAC-A4AB-4596-AF5F-9270AED8387D}" srcOrd="3" destOrd="0" presId="urn:microsoft.com/office/officeart/2005/8/layout/arrow3"/>
    <dgm:cxn modelId="{EBE3EC39-02B5-4620-9CD1-BE69AFE5D145}" type="presParOf" srcId="{5A88127A-7F0D-4BE4-8C5F-EA56BD0E8720}" destId="{C8E84EB9-32FB-44F8-AB54-FA4148A468C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8B7B73-96E8-4277-817F-D1554F9599F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DA8D9268-74D0-48E5-B5C6-33EBB1FEAA57}">
      <dgm:prSet phldrT="[Tekst]" custT="1"/>
      <dgm:spPr/>
      <dgm:t>
        <a:bodyPr/>
        <a:lstStyle/>
        <a:p>
          <a:r>
            <a:rPr lang="hr-HR" sz="1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Subjekt</a:t>
          </a: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 označava biće, predmet ili pojavu o kojoj se </a:t>
          </a:r>
          <a:br>
            <a:rPr lang="hr-HR" sz="1800" dirty="0">
              <a:solidFill>
                <a:schemeClr val="accent3">
                  <a:lumMod val="50000"/>
                </a:schemeClr>
              </a:solidFill>
            </a:rPr>
          </a:b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u rečenici govori. </a:t>
          </a:r>
        </a:p>
      </dgm:t>
    </dgm:pt>
    <dgm:pt modelId="{FEE44733-6C46-4328-9BD7-2092CB5C7B36}" type="parTrans" cxnId="{8B059B30-55A0-4DFD-B63F-88DFF0DC0B25}">
      <dgm:prSet/>
      <dgm:spPr/>
      <dgm:t>
        <a:bodyPr/>
        <a:lstStyle/>
        <a:p>
          <a:endParaRPr lang="hr-HR"/>
        </a:p>
      </dgm:t>
    </dgm:pt>
    <dgm:pt modelId="{F65CE7CE-FD4A-44AC-8588-032146D05AB0}" type="sibTrans" cxnId="{8B059B30-55A0-4DFD-B63F-88DFF0DC0B25}">
      <dgm:prSet/>
      <dgm:spPr/>
      <dgm:t>
        <a:bodyPr/>
        <a:lstStyle/>
        <a:p>
          <a:endParaRPr lang="hr-HR"/>
        </a:p>
      </dgm:t>
    </dgm:pt>
    <dgm:pt modelId="{C1BC0C9B-2198-4828-8BD5-FF418625D44D}" type="asst">
      <dgm:prSet phldrT="[Tekst]" custT="1"/>
      <dgm:spPr/>
      <dgm:t>
        <a:bodyPr/>
        <a:lstStyle/>
        <a:p>
          <a:r>
            <a:rPr lang="pl-PL" sz="1800" dirty="0">
              <a:solidFill>
                <a:schemeClr val="accent3">
                  <a:lumMod val="50000"/>
                </a:schemeClr>
              </a:solidFill>
            </a:rPr>
            <a:t>Subjekt odgovara na pitanja </a:t>
          </a:r>
          <a:r>
            <a:rPr lang="pl-PL" sz="1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Tko? </a:t>
          </a:r>
          <a:r>
            <a:rPr lang="pl-PL" sz="1800" dirty="0">
              <a:solidFill>
                <a:schemeClr val="accent3">
                  <a:lumMod val="50000"/>
                </a:schemeClr>
              </a:solidFill>
            </a:rPr>
            <a:t>(za živo) i </a:t>
          </a:r>
          <a:br>
            <a:rPr lang="pl-PL" sz="1800" dirty="0">
              <a:solidFill>
                <a:schemeClr val="accent3">
                  <a:lumMod val="50000"/>
                </a:schemeClr>
              </a:solidFill>
            </a:rPr>
          </a:br>
          <a:r>
            <a:rPr lang="pl-PL" sz="18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Što?</a:t>
          </a:r>
          <a:r>
            <a:rPr lang="pl-PL" sz="1800" dirty="0">
              <a:solidFill>
                <a:schemeClr val="accent3">
                  <a:lumMod val="50000"/>
                </a:schemeClr>
              </a:solidFill>
            </a:rPr>
            <a:t> (za neživo).</a:t>
          </a:r>
          <a:endParaRPr lang="hr-HR" sz="1800" dirty="0">
            <a:solidFill>
              <a:schemeClr val="accent3">
                <a:lumMod val="50000"/>
              </a:schemeClr>
            </a:solidFill>
          </a:endParaRPr>
        </a:p>
      </dgm:t>
    </dgm:pt>
    <dgm:pt modelId="{B69283CD-B091-46D2-919A-15F228F06B4A}" type="parTrans" cxnId="{C7D513C5-74D9-42C5-B027-7E6E2E1B5A2F}">
      <dgm:prSet/>
      <dgm:spPr/>
      <dgm:t>
        <a:bodyPr/>
        <a:lstStyle/>
        <a:p>
          <a:endParaRPr lang="hr-HR"/>
        </a:p>
      </dgm:t>
    </dgm:pt>
    <dgm:pt modelId="{51112975-5C62-48C2-AB2B-EE6D28D0573F}" type="sibTrans" cxnId="{C7D513C5-74D9-42C5-B027-7E6E2E1B5A2F}">
      <dgm:prSet/>
      <dgm:spPr/>
      <dgm:t>
        <a:bodyPr/>
        <a:lstStyle/>
        <a:p>
          <a:endParaRPr lang="hr-HR"/>
        </a:p>
      </dgm:t>
    </dgm:pt>
    <dgm:pt modelId="{906A5B5B-3949-4E3D-AB51-D709B8070E2D}">
      <dgm:prSet phldrT="[Tekst]" custT="1"/>
      <dgm:spPr/>
      <dgm:t>
        <a:bodyPr/>
        <a:lstStyle/>
        <a:p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U </a:t>
          </a:r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službi</a:t>
          </a: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 subjekta mogu biti i zamjenice, pridjevi, brojevi i glagoli u infinitivu. </a:t>
          </a:r>
        </a:p>
      </dgm:t>
    </dgm:pt>
    <dgm:pt modelId="{8735DAF1-3997-4D85-862D-5A36E0C38AC4}" type="parTrans" cxnId="{8BBF1DE3-3200-4AF8-BA8F-0C930B5927F9}">
      <dgm:prSet/>
      <dgm:spPr/>
      <dgm:t>
        <a:bodyPr/>
        <a:lstStyle/>
        <a:p>
          <a:endParaRPr lang="hr-HR"/>
        </a:p>
      </dgm:t>
    </dgm:pt>
    <dgm:pt modelId="{E0B7A29D-8AA1-4248-BC31-B7FAC119203E}" type="sibTrans" cxnId="{8BBF1DE3-3200-4AF8-BA8F-0C930B5927F9}">
      <dgm:prSet/>
      <dgm:spPr/>
      <dgm:t>
        <a:bodyPr/>
        <a:lstStyle/>
        <a:p>
          <a:endParaRPr lang="hr-HR"/>
        </a:p>
      </dgm:t>
    </dgm:pt>
    <dgm:pt modelId="{9EDEF5E2-EA33-4ABC-A408-7B32E074A36B}">
      <dgm:prSet phldrT="[Tekst]" custT="1"/>
      <dgm:spPr/>
      <dgm:t>
        <a:bodyPr/>
        <a:lstStyle/>
        <a:p>
          <a:r>
            <a:rPr lang="hr-HR" sz="18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rPr>
            <a:t>Izrečeni</a:t>
          </a:r>
          <a:r>
            <a:rPr lang="hr-HR" sz="1800" dirty="0">
              <a:solidFill>
                <a:schemeClr val="bg1">
                  <a:lumMod val="95000"/>
                </a:schemeClr>
              </a:solidFill>
            </a:rPr>
            <a:t> se subjekt izriče u rečenici posebnom riječju. </a:t>
          </a:r>
        </a:p>
      </dgm:t>
    </dgm:pt>
    <dgm:pt modelId="{CA468101-A890-446E-9891-2BDBF9B4A894}" type="parTrans" cxnId="{CD996C8C-3D54-41B3-B864-3238D627C4F7}">
      <dgm:prSet/>
      <dgm:spPr/>
      <dgm:t>
        <a:bodyPr/>
        <a:lstStyle/>
        <a:p>
          <a:endParaRPr lang="hr-HR"/>
        </a:p>
      </dgm:t>
    </dgm:pt>
    <dgm:pt modelId="{65D679DA-5122-4C11-842A-20E930152C66}" type="sibTrans" cxnId="{CD996C8C-3D54-41B3-B864-3238D627C4F7}">
      <dgm:prSet/>
      <dgm:spPr/>
      <dgm:t>
        <a:bodyPr/>
        <a:lstStyle/>
        <a:p>
          <a:endParaRPr lang="hr-HR"/>
        </a:p>
      </dgm:t>
    </dgm:pt>
    <dgm:pt modelId="{DC55020A-9C6D-4339-8CB6-3220279D31CB}">
      <dgm:prSet phldrT="[Tekst]" custT="1"/>
      <dgm:spPr/>
      <dgm:t>
        <a:bodyPr/>
        <a:lstStyle/>
        <a:p>
          <a:r>
            <a:rPr lang="hr-HR" sz="18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rPr>
            <a:t>Neizrečeni </a:t>
          </a:r>
          <a:r>
            <a:rPr lang="hr-HR" sz="1800" dirty="0">
              <a:solidFill>
                <a:schemeClr val="bg1">
                  <a:lumMod val="95000"/>
                </a:schemeClr>
              </a:solidFill>
            </a:rPr>
            <a:t>se subjekt može odrediti na temelju glagolskog oblika s pomoću pitanja, ne izriče se posebnom riječju. </a:t>
          </a:r>
        </a:p>
      </dgm:t>
    </dgm:pt>
    <dgm:pt modelId="{86CCDE84-43E1-4B5E-993F-2174C420C958}" type="parTrans" cxnId="{D9A8864C-BD4D-45C8-9E5F-427D32400F4C}">
      <dgm:prSet/>
      <dgm:spPr/>
      <dgm:t>
        <a:bodyPr/>
        <a:lstStyle/>
        <a:p>
          <a:endParaRPr lang="hr-HR"/>
        </a:p>
      </dgm:t>
    </dgm:pt>
    <dgm:pt modelId="{D8D3BCCA-B19A-45C6-9863-A99311BACE88}" type="sibTrans" cxnId="{D9A8864C-BD4D-45C8-9E5F-427D32400F4C}">
      <dgm:prSet/>
      <dgm:spPr/>
      <dgm:t>
        <a:bodyPr/>
        <a:lstStyle/>
        <a:p>
          <a:endParaRPr lang="hr-HR"/>
        </a:p>
      </dgm:t>
    </dgm:pt>
    <dgm:pt modelId="{947AD49B-F9C1-42CA-BBF8-55961EF356FB}">
      <dgm:prSet custT="1"/>
      <dgm:spPr/>
      <dgm:t>
        <a:bodyPr/>
        <a:lstStyle/>
        <a:p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Subjekt je najčešće izrečen </a:t>
          </a:r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imenicom u nominativu</a:t>
          </a: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.</a:t>
          </a:r>
        </a:p>
      </dgm:t>
    </dgm:pt>
    <dgm:pt modelId="{550C1B7C-3847-4E9E-B1D7-0463B6835AC6}" type="parTrans" cxnId="{D09CEA23-D101-48E8-B0CE-D995A4560AB5}">
      <dgm:prSet/>
      <dgm:spPr/>
      <dgm:t>
        <a:bodyPr/>
        <a:lstStyle/>
        <a:p>
          <a:endParaRPr lang="hr-HR"/>
        </a:p>
      </dgm:t>
    </dgm:pt>
    <dgm:pt modelId="{51093BC3-D1EC-4D10-9A09-902F32BE7DF7}" type="sibTrans" cxnId="{D09CEA23-D101-48E8-B0CE-D995A4560AB5}">
      <dgm:prSet/>
      <dgm:spPr/>
      <dgm:t>
        <a:bodyPr/>
        <a:lstStyle/>
        <a:p>
          <a:endParaRPr lang="hr-HR"/>
        </a:p>
      </dgm:t>
    </dgm:pt>
    <dgm:pt modelId="{BCC899F1-63AD-42D9-ABD4-E3EF5340A263}">
      <dgm:prSet custT="1"/>
      <dgm:spPr/>
      <dgm:t>
        <a:bodyPr/>
        <a:lstStyle/>
        <a:p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Subjekt može biti </a:t>
          </a:r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izrečen</a:t>
          </a: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 i </a:t>
          </a:r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neizrečen</a:t>
          </a:r>
          <a:r>
            <a:rPr lang="hr-HR" sz="1800" dirty="0">
              <a:solidFill>
                <a:schemeClr val="accent3">
                  <a:lumMod val="50000"/>
                </a:schemeClr>
              </a:solidFill>
            </a:rPr>
            <a:t> i u rečenici može biti </a:t>
          </a:r>
          <a:r>
            <a:rPr lang="hr-HR" sz="1800" b="1" dirty="0">
              <a:solidFill>
                <a:schemeClr val="accent3">
                  <a:lumMod val="50000"/>
                </a:schemeClr>
              </a:solidFill>
            </a:rPr>
            <a:t>više subjekata. </a:t>
          </a:r>
        </a:p>
      </dgm:t>
    </dgm:pt>
    <dgm:pt modelId="{B05576C8-60A7-4648-83A6-F7E70971872B}" type="parTrans" cxnId="{42E77246-C890-49C3-80CE-447E4D1E55A8}">
      <dgm:prSet/>
      <dgm:spPr/>
      <dgm:t>
        <a:bodyPr/>
        <a:lstStyle/>
        <a:p>
          <a:endParaRPr lang="hr-HR"/>
        </a:p>
      </dgm:t>
    </dgm:pt>
    <dgm:pt modelId="{15A2161C-9EED-4C87-969C-447EA3F4F4FF}" type="sibTrans" cxnId="{42E77246-C890-49C3-80CE-447E4D1E55A8}">
      <dgm:prSet/>
      <dgm:spPr/>
      <dgm:t>
        <a:bodyPr/>
        <a:lstStyle/>
        <a:p>
          <a:endParaRPr lang="hr-HR"/>
        </a:p>
      </dgm:t>
    </dgm:pt>
    <dgm:pt modelId="{276AC792-ECD8-41F2-AF8C-ED8FF427569A}">
      <dgm:prSet phldrT="[Tekst]" custT="1"/>
      <dgm:spPr/>
      <dgm:t>
        <a:bodyPr/>
        <a:lstStyle/>
        <a:p>
          <a:r>
            <a:rPr lang="hr-HR" sz="1800" dirty="0">
              <a:solidFill>
                <a:schemeClr val="bg1">
                  <a:lumMod val="95000"/>
                </a:schemeClr>
              </a:solidFill>
            </a:rPr>
            <a:t>Rečenica može imati i </a:t>
          </a:r>
          <a:r>
            <a:rPr lang="hr-HR" sz="1800" b="1" dirty="0">
              <a:solidFill>
                <a:schemeClr val="bg1">
                  <a:lumMod val="95000"/>
                </a:schemeClr>
              </a:solidFill>
            </a:rPr>
            <a:t>više</a:t>
          </a:r>
          <a:r>
            <a:rPr lang="hr-HR" sz="1800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hr-HR" sz="1800" b="1" dirty="0">
              <a:solidFill>
                <a:schemeClr val="bg1">
                  <a:lumMod val="95000"/>
                </a:schemeClr>
              </a:solidFill>
            </a:rPr>
            <a:t>subjekata</a:t>
          </a:r>
          <a:r>
            <a:rPr lang="hr-HR" sz="1800" dirty="0">
              <a:solidFill>
                <a:schemeClr val="bg1">
                  <a:lumMod val="95000"/>
                </a:schemeClr>
              </a:solidFill>
            </a:rPr>
            <a:t>. U toj rečenici svi subjekti obavljaju istu radnju. </a:t>
          </a:r>
        </a:p>
      </dgm:t>
    </dgm:pt>
    <dgm:pt modelId="{DB176C2D-59A3-4827-9456-EC801E4E3BB8}" type="parTrans" cxnId="{D8053BF2-2B91-44FF-A2B6-6030B0F0EBE8}">
      <dgm:prSet/>
      <dgm:spPr/>
      <dgm:t>
        <a:bodyPr/>
        <a:lstStyle/>
        <a:p>
          <a:endParaRPr lang="hr-HR"/>
        </a:p>
      </dgm:t>
    </dgm:pt>
    <dgm:pt modelId="{FF88FA3C-F20C-47C8-A8A1-F7906F3164A7}" type="sibTrans" cxnId="{D8053BF2-2B91-44FF-A2B6-6030B0F0EBE8}">
      <dgm:prSet/>
      <dgm:spPr/>
      <dgm:t>
        <a:bodyPr/>
        <a:lstStyle/>
        <a:p>
          <a:endParaRPr lang="hr-HR"/>
        </a:p>
      </dgm:t>
    </dgm:pt>
    <dgm:pt modelId="{D7BB6560-4D5F-42F5-9111-26FF3A6DEE45}" type="pres">
      <dgm:prSet presAssocID="{988B7B73-96E8-4277-817F-D1554F9599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169DA9-FAD6-4442-B83C-4385A4E2CA22}" type="pres">
      <dgm:prSet presAssocID="{DA8D9268-74D0-48E5-B5C6-33EBB1FEAA57}" presName="root1" presStyleCnt="0"/>
      <dgm:spPr/>
    </dgm:pt>
    <dgm:pt modelId="{F135A6BB-2374-4AAB-9599-080119DDCAE4}" type="pres">
      <dgm:prSet presAssocID="{DA8D9268-74D0-48E5-B5C6-33EBB1FEAA57}" presName="LevelOneTextNode" presStyleLbl="node0" presStyleIdx="0" presStyleCnt="1" custAng="5400000" custScaleX="363554" custScaleY="45569" custLinFactNeighborX="88949" custLinFactNeighborY="-909">
        <dgm:presLayoutVars>
          <dgm:chPref val="3"/>
        </dgm:presLayoutVars>
      </dgm:prSet>
      <dgm:spPr/>
    </dgm:pt>
    <dgm:pt modelId="{7FC6966B-99F1-455B-BCF0-32AF91959661}" type="pres">
      <dgm:prSet presAssocID="{DA8D9268-74D0-48E5-B5C6-33EBB1FEAA57}" presName="level2hierChild" presStyleCnt="0"/>
      <dgm:spPr/>
    </dgm:pt>
    <dgm:pt modelId="{3309CD98-7BAE-4819-87FE-45EBF57AD525}" type="pres">
      <dgm:prSet presAssocID="{B69283CD-B091-46D2-919A-15F228F06B4A}" presName="conn2-1" presStyleLbl="parChTrans1D2" presStyleIdx="0" presStyleCnt="4"/>
      <dgm:spPr/>
    </dgm:pt>
    <dgm:pt modelId="{787EC780-4C79-4E16-8D10-3422950D62BB}" type="pres">
      <dgm:prSet presAssocID="{B69283CD-B091-46D2-919A-15F228F06B4A}" presName="connTx" presStyleLbl="parChTrans1D2" presStyleIdx="0" presStyleCnt="4"/>
      <dgm:spPr/>
    </dgm:pt>
    <dgm:pt modelId="{ADB63A42-1CCC-4A1C-84BB-BA4C572AF0F7}" type="pres">
      <dgm:prSet presAssocID="{C1BC0C9B-2198-4828-8BD5-FF418625D44D}" presName="root2" presStyleCnt="0"/>
      <dgm:spPr/>
    </dgm:pt>
    <dgm:pt modelId="{87EED4D3-E76E-4205-BED5-6658042FFFF2}" type="pres">
      <dgm:prSet presAssocID="{C1BC0C9B-2198-4828-8BD5-FF418625D44D}" presName="LevelTwoTextNode" presStyleLbl="asst1" presStyleIdx="0" presStyleCnt="1">
        <dgm:presLayoutVars>
          <dgm:chPref val="3"/>
        </dgm:presLayoutVars>
      </dgm:prSet>
      <dgm:spPr/>
    </dgm:pt>
    <dgm:pt modelId="{FD51321D-5DC0-4644-ACC1-BB92F1A1811D}" type="pres">
      <dgm:prSet presAssocID="{C1BC0C9B-2198-4828-8BD5-FF418625D44D}" presName="level3hierChild" presStyleCnt="0"/>
      <dgm:spPr/>
    </dgm:pt>
    <dgm:pt modelId="{341DBBF1-B461-49BE-B6D3-1DE22F455D66}" type="pres">
      <dgm:prSet presAssocID="{550C1B7C-3847-4E9E-B1D7-0463B6835AC6}" presName="conn2-1" presStyleLbl="parChTrans1D2" presStyleIdx="1" presStyleCnt="4"/>
      <dgm:spPr/>
    </dgm:pt>
    <dgm:pt modelId="{05C306B9-94F3-4382-94C0-CD2FD38A2759}" type="pres">
      <dgm:prSet presAssocID="{550C1B7C-3847-4E9E-B1D7-0463B6835AC6}" presName="connTx" presStyleLbl="parChTrans1D2" presStyleIdx="1" presStyleCnt="4"/>
      <dgm:spPr/>
    </dgm:pt>
    <dgm:pt modelId="{C89D1B58-B0F8-480E-A57E-8C7A73321F65}" type="pres">
      <dgm:prSet presAssocID="{947AD49B-F9C1-42CA-BBF8-55961EF356FB}" presName="root2" presStyleCnt="0"/>
      <dgm:spPr/>
    </dgm:pt>
    <dgm:pt modelId="{BFF4EB5A-3741-4547-99B2-97370F5DABCD}" type="pres">
      <dgm:prSet presAssocID="{947AD49B-F9C1-42CA-BBF8-55961EF356FB}" presName="LevelTwoTextNode" presStyleLbl="node2" presStyleIdx="0" presStyleCnt="3">
        <dgm:presLayoutVars>
          <dgm:chPref val="3"/>
        </dgm:presLayoutVars>
      </dgm:prSet>
      <dgm:spPr/>
    </dgm:pt>
    <dgm:pt modelId="{89BF369E-51CC-4917-8D58-7ECEAB074777}" type="pres">
      <dgm:prSet presAssocID="{947AD49B-F9C1-42CA-BBF8-55961EF356FB}" presName="level3hierChild" presStyleCnt="0"/>
      <dgm:spPr/>
    </dgm:pt>
    <dgm:pt modelId="{357CFB38-D4D5-4B75-9B8C-176ABB0BB437}" type="pres">
      <dgm:prSet presAssocID="{8735DAF1-3997-4D85-862D-5A36E0C38AC4}" presName="conn2-1" presStyleLbl="parChTrans1D2" presStyleIdx="2" presStyleCnt="4"/>
      <dgm:spPr/>
    </dgm:pt>
    <dgm:pt modelId="{5F27C972-C06D-4AA6-834F-389E486B108E}" type="pres">
      <dgm:prSet presAssocID="{8735DAF1-3997-4D85-862D-5A36E0C38AC4}" presName="connTx" presStyleLbl="parChTrans1D2" presStyleIdx="2" presStyleCnt="4"/>
      <dgm:spPr/>
    </dgm:pt>
    <dgm:pt modelId="{55DDB2A3-0E89-4E8A-A41B-44C24B37D5E2}" type="pres">
      <dgm:prSet presAssocID="{906A5B5B-3949-4E3D-AB51-D709B8070E2D}" presName="root2" presStyleCnt="0"/>
      <dgm:spPr/>
    </dgm:pt>
    <dgm:pt modelId="{78A29F64-43E7-4A97-B88F-02F7A62E9898}" type="pres">
      <dgm:prSet presAssocID="{906A5B5B-3949-4E3D-AB51-D709B8070E2D}" presName="LevelTwoTextNode" presStyleLbl="node2" presStyleIdx="1" presStyleCnt="3">
        <dgm:presLayoutVars>
          <dgm:chPref val="3"/>
        </dgm:presLayoutVars>
      </dgm:prSet>
      <dgm:spPr/>
    </dgm:pt>
    <dgm:pt modelId="{15FE1B2F-B670-4A45-8244-69F76D11F2D1}" type="pres">
      <dgm:prSet presAssocID="{906A5B5B-3949-4E3D-AB51-D709B8070E2D}" presName="level3hierChild" presStyleCnt="0"/>
      <dgm:spPr/>
    </dgm:pt>
    <dgm:pt modelId="{F90A24E8-9EF2-41E3-9170-B65707A42BF4}" type="pres">
      <dgm:prSet presAssocID="{B05576C8-60A7-4648-83A6-F7E70971872B}" presName="conn2-1" presStyleLbl="parChTrans1D2" presStyleIdx="3" presStyleCnt="4"/>
      <dgm:spPr/>
    </dgm:pt>
    <dgm:pt modelId="{3525AE3E-59C6-486D-8CEB-EEFF100D7AC2}" type="pres">
      <dgm:prSet presAssocID="{B05576C8-60A7-4648-83A6-F7E70971872B}" presName="connTx" presStyleLbl="parChTrans1D2" presStyleIdx="3" presStyleCnt="4"/>
      <dgm:spPr/>
    </dgm:pt>
    <dgm:pt modelId="{6BDDFBA7-C2D6-4321-9942-654A99D7B328}" type="pres">
      <dgm:prSet presAssocID="{BCC899F1-63AD-42D9-ABD4-E3EF5340A263}" presName="root2" presStyleCnt="0"/>
      <dgm:spPr/>
    </dgm:pt>
    <dgm:pt modelId="{66FDE880-96BE-4E97-9123-78863FC811DE}" type="pres">
      <dgm:prSet presAssocID="{BCC899F1-63AD-42D9-ABD4-E3EF5340A263}" presName="LevelTwoTextNode" presStyleLbl="node2" presStyleIdx="2" presStyleCnt="3">
        <dgm:presLayoutVars>
          <dgm:chPref val="3"/>
        </dgm:presLayoutVars>
      </dgm:prSet>
      <dgm:spPr/>
    </dgm:pt>
    <dgm:pt modelId="{6E5B3731-E00F-475B-BC4F-DDF652764A41}" type="pres">
      <dgm:prSet presAssocID="{BCC899F1-63AD-42D9-ABD4-E3EF5340A263}" presName="level3hierChild" presStyleCnt="0"/>
      <dgm:spPr/>
    </dgm:pt>
    <dgm:pt modelId="{AC3642BE-4D26-486F-8C30-EABECDE8D088}" type="pres">
      <dgm:prSet presAssocID="{CA468101-A890-446E-9891-2BDBF9B4A894}" presName="conn2-1" presStyleLbl="parChTrans1D3" presStyleIdx="0" presStyleCnt="3"/>
      <dgm:spPr/>
    </dgm:pt>
    <dgm:pt modelId="{A313C56C-41AC-4A02-B805-0711950332C4}" type="pres">
      <dgm:prSet presAssocID="{CA468101-A890-446E-9891-2BDBF9B4A894}" presName="connTx" presStyleLbl="parChTrans1D3" presStyleIdx="0" presStyleCnt="3"/>
      <dgm:spPr/>
    </dgm:pt>
    <dgm:pt modelId="{15FA2D7C-573C-46D0-921D-360B4129E1AC}" type="pres">
      <dgm:prSet presAssocID="{9EDEF5E2-EA33-4ABC-A408-7B32E074A36B}" presName="root2" presStyleCnt="0"/>
      <dgm:spPr/>
    </dgm:pt>
    <dgm:pt modelId="{643C5A1B-BF5B-43E2-A44C-74BAE5567E73}" type="pres">
      <dgm:prSet presAssocID="{9EDEF5E2-EA33-4ABC-A408-7B32E074A36B}" presName="LevelTwoTextNode" presStyleLbl="node3" presStyleIdx="0" presStyleCnt="3" custLinFactNeighborX="856" custLinFactNeighborY="-29010">
        <dgm:presLayoutVars>
          <dgm:chPref val="3"/>
        </dgm:presLayoutVars>
      </dgm:prSet>
      <dgm:spPr/>
    </dgm:pt>
    <dgm:pt modelId="{88EB7CA5-CA44-4D97-8217-1B3E163BF54B}" type="pres">
      <dgm:prSet presAssocID="{9EDEF5E2-EA33-4ABC-A408-7B32E074A36B}" presName="level3hierChild" presStyleCnt="0"/>
      <dgm:spPr/>
    </dgm:pt>
    <dgm:pt modelId="{1399C42C-D39B-4A1A-9CEA-01844ED3B903}" type="pres">
      <dgm:prSet presAssocID="{86CCDE84-43E1-4B5E-993F-2174C420C958}" presName="conn2-1" presStyleLbl="parChTrans1D3" presStyleIdx="1" presStyleCnt="3"/>
      <dgm:spPr/>
    </dgm:pt>
    <dgm:pt modelId="{3C42938B-BC04-4E3A-ABB6-BAF995E2E8F3}" type="pres">
      <dgm:prSet presAssocID="{86CCDE84-43E1-4B5E-993F-2174C420C958}" presName="connTx" presStyleLbl="parChTrans1D3" presStyleIdx="1" presStyleCnt="3"/>
      <dgm:spPr/>
    </dgm:pt>
    <dgm:pt modelId="{5F1AD445-91FC-467B-91CD-F32BDDB64793}" type="pres">
      <dgm:prSet presAssocID="{DC55020A-9C6D-4339-8CB6-3220279D31CB}" presName="root2" presStyleCnt="0"/>
      <dgm:spPr/>
    </dgm:pt>
    <dgm:pt modelId="{A104AD59-4D6D-4F5B-AF69-F9295B48017D}" type="pres">
      <dgm:prSet presAssocID="{DC55020A-9C6D-4339-8CB6-3220279D31CB}" presName="LevelTwoTextNode" presStyleLbl="node3" presStyleIdx="1" presStyleCnt="3" custScaleY="130276">
        <dgm:presLayoutVars>
          <dgm:chPref val="3"/>
        </dgm:presLayoutVars>
      </dgm:prSet>
      <dgm:spPr/>
    </dgm:pt>
    <dgm:pt modelId="{D436F77B-69C7-47AB-84AA-5E156D9CF278}" type="pres">
      <dgm:prSet presAssocID="{DC55020A-9C6D-4339-8CB6-3220279D31CB}" presName="level3hierChild" presStyleCnt="0"/>
      <dgm:spPr/>
    </dgm:pt>
    <dgm:pt modelId="{E3570DB8-00D6-477F-8A09-05B45C3DD2A2}" type="pres">
      <dgm:prSet presAssocID="{DB176C2D-59A3-4827-9456-EC801E4E3BB8}" presName="conn2-1" presStyleLbl="parChTrans1D3" presStyleIdx="2" presStyleCnt="3"/>
      <dgm:spPr/>
    </dgm:pt>
    <dgm:pt modelId="{162B3BED-95E1-4C78-B52E-F5CF161E01B4}" type="pres">
      <dgm:prSet presAssocID="{DB176C2D-59A3-4827-9456-EC801E4E3BB8}" presName="connTx" presStyleLbl="parChTrans1D3" presStyleIdx="2" presStyleCnt="3"/>
      <dgm:spPr/>
    </dgm:pt>
    <dgm:pt modelId="{085CC832-BD45-4B59-A4F4-DC2509043C07}" type="pres">
      <dgm:prSet presAssocID="{276AC792-ECD8-41F2-AF8C-ED8FF427569A}" presName="root2" presStyleCnt="0"/>
      <dgm:spPr/>
    </dgm:pt>
    <dgm:pt modelId="{F34C574A-7102-4367-B7A3-AEABFADF9557}" type="pres">
      <dgm:prSet presAssocID="{276AC792-ECD8-41F2-AF8C-ED8FF427569A}" presName="LevelTwoTextNode" presStyleLbl="node3" presStyleIdx="2" presStyleCnt="3">
        <dgm:presLayoutVars>
          <dgm:chPref val="3"/>
        </dgm:presLayoutVars>
      </dgm:prSet>
      <dgm:spPr/>
    </dgm:pt>
    <dgm:pt modelId="{C84D9730-8F68-4823-AE74-FBC4DB9DABD0}" type="pres">
      <dgm:prSet presAssocID="{276AC792-ECD8-41F2-AF8C-ED8FF427569A}" presName="level3hierChild" presStyleCnt="0"/>
      <dgm:spPr/>
    </dgm:pt>
  </dgm:ptLst>
  <dgm:cxnLst>
    <dgm:cxn modelId="{2DC60600-9983-427A-9BAE-AEF4E3FD86AF}" type="presOf" srcId="{8735DAF1-3997-4D85-862D-5A36E0C38AC4}" destId="{357CFB38-D4D5-4B75-9B8C-176ABB0BB437}" srcOrd="0" destOrd="0" presId="urn:microsoft.com/office/officeart/2008/layout/HorizontalMultiLevelHierarchy"/>
    <dgm:cxn modelId="{439D5000-2DF2-4E2C-A3FD-02B54986CA9A}" type="presOf" srcId="{B05576C8-60A7-4648-83A6-F7E70971872B}" destId="{F90A24E8-9EF2-41E3-9170-B65707A42BF4}" srcOrd="0" destOrd="0" presId="urn:microsoft.com/office/officeart/2008/layout/HorizontalMultiLevelHierarchy"/>
    <dgm:cxn modelId="{0BD50914-A3A4-4AAC-B837-4B9716E732ED}" type="presOf" srcId="{C1BC0C9B-2198-4828-8BD5-FF418625D44D}" destId="{87EED4D3-E76E-4205-BED5-6658042FFFF2}" srcOrd="0" destOrd="0" presId="urn:microsoft.com/office/officeart/2008/layout/HorizontalMultiLevelHierarchy"/>
    <dgm:cxn modelId="{F5015A19-9936-4C2C-A61B-7A722D6B68DE}" type="presOf" srcId="{DB176C2D-59A3-4827-9456-EC801E4E3BB8}" destId="{E3570DB8-00D6-477F-8A09-05B45C3DD2A2}" srcOrd="0" destOrd="0" presId="urn:microsoft.com/office/officeart/2008/layout/HorizontalMultiLevelHierarchy"/>
    <dgm:cxn modelId="{E4DD841E-4351-4F5C-A510-A44BF800A215}" type="presOf" srcId="{B69283CD-B091-46D2-919A-15F228F06B4A}" destId="{3309CD98-7BAE-4819-87FE-45EBF57AD525}" srcOrd="0" destOrd="0" presId="urn:microsoft.com/office/officeart/2008/layout/HorizontalMultiLevelHierarchy"/>
    <dgm:cxn modelId="{14F9D61E-3F2A-4EC1-80A1-6E2FC44D4AC6}" type="presOf" srcId="{550C1B7C-3847-4E9E-B1D7-0463B6835AC6}" destId="{341DBBF1-B461-49BE-B6D3-1DE22F455D66}" srcOrd="0" destOrd="0" presId="urn:microsoft.com/office/officeart/2008/layout/HorizontalMultiLevelHierarchy"/>
    <dgm:cxn modelId="{D09CEA23-D101-48E8-B0CE-D995A4560AB5}" srcId="{DA8D9268-74D0-48E5-B5C6-33EBB1FEAA57}" destId="{947AD49B-F9C1-42CA-BBF8-55961EF356FB}" srcOrd="1" destOrd="0" parTransId="{550C1B7C-3847-4E9E-B1D7-0463B6835AC6}" sibTransId="{51093BC3-D1EC-4D10-9A09-902F32BE7DF7}"/>
    <dgm:cxn modelId="{84DF9E29-E003-42B0-9B9A-4781A6F15B03}" type="presOf" srcId="{276AC792-ECD8-41F2-AF8C-ED8FF427569A}" destId="{F34C574A-7102-4367-B7A3-AEABFADF9557}" srcOrd="0" destOrd="0" presId="urn:microsoft.com/office/officeart/2008/layout/HorizontalMultiLevelHierarchy"/>
    <dgm:cxn modelId="{8B059B30-55A0-4DFD-B63F-88DFF0DC0B25}" srcId="{988B7B73-96E8-4277-817F-D1554F9599FB}" destId="{DA8D9268-74D0-48E5-B5C6-33EBB1FEAA57}" srcOrd="0" destOrd="0" parTransId="{FEE44733-6C46-4328-9BD7-2092CB5C7B36}" sibTransId="{F65CE7CE-FD4A-44AC-8588-032146D05AB0}"/>
    <dgm:cxn modelId="{42E77246-C890-49C3-80CE-447E4D1E55A8}" srcId="{DA8D9268-74D0-48E5-B5C6-33EBB1FEAA57}" destId="{BCC899F1-63AD-42D9-ABD4-E3EF5340A263}" srcOrd="3" destOrd="0" parTransId="{B05576C8-60A7-4648-83A6-F7E70971872B}" sibTransId="{15A2161C-9EED-4C87-969C-447EA3F4F4FF}"/>
    <dgm:cxn modelId="{044FCC4B-E59B-4CC3-B174-B0AFAC90A927}" type="presOf" srcId="{CA468101-A890-446E-9891-2BDBF9B4A894}" destId="{AC3642BE-4D26-486F-8C30-EABECDE8D088}" srcOrd="0" destOrd="0" presId="urn:microsoft.com/office/officeart/2008/layout/HorizontalMultiLevelHierarchy"/>
    <dgm:cxn modelId="{D9A8864C-BD4D-45C8-9E5F-427D32400F4C}" srcId="{BCC899F1-63AD-42D9-ABD4-E3EF5340A263}" destId="{DC55020A-9C6D-4339-8CB6-3220279D31CB}" srcOrd="1" destOrd="0" parTransId="{86CCDE84-43E1-4B5E-993F-2174C420C958}" sibTransId="{D8D3BCCA-B19A-45C6-9863-A99311BACE88}"/>
    <dgm:cxn modelId="{1DC5806D-63CF-4711-A7D2-E10BA9D67541}" type="presOf" srcId="{550C1B7C-3847-4E9E-B1D7-0463B6835AC6}" destId="{05C306B9-94F3-4382-94C0-CD2FD38A2759}" srcOrd="1" destOrd="0" presId="urn:microsoft.com/office/officeart/2008/layout/HorizontalMultiLevelHierarchy"/>
    <dgm:cxn modelId="{BE29E84D-2575-467A-8AB7-FD2707399261}" type="presOf" srcId="{BCC899F1-63AD-42D9-ABD4-E3EF5340A263}" destId="{66FDE880-96BE-4E97-9123-78863FC811DE}" srcOrd="0" destOrd="0" presId="urn:microsoft.com/office/officeart/2008/layout/HorizontalMultiLevelHierarchy"/>
    <dgm:cxn modelId="{6F0D2751-054F-4D03-B10A-2691E238BC0E}" type="presOf" srcId="{DC55020A-9C6D-4339-8CB6-3220279D31CB}" destId="{A104AD59-4D6D-4F5B-AF69-F9295B48017D}" srcOrd="0" destOrd="0" presId="urn:microsoft.com/office/officeart/2008/layout/HorizontalMultiLevelHierarchy"/>
    <dgm:cxn modelId="{C9F26273-CB31-4E19-A6DE-0334CFE13305}" type="presOf" srcId="{86CCDE84-43E1-4B5E-993F-2174C420C958}" destId="{1399C42C-D39B-4A1A-9CEA-01844ED3B903}" srcOrd="0" destOrd="0" presId="urn:microsoft.com/office/officeart/2008/layout/HorizontalMultiLevelHierarchy"/>
    <dgm:cxn modelId="{CD996C8C-3D54-41B3-B864-3238D627C4F7}" srcId="{BCC899F1-63AD-42D9-ABD4-E3EF5340A263}" destId="{9EDEF5E2-EA33-4ABC-A408-7B32E074A36B}" srcOrd="0" destOrd="0" parTransId="{CA468101-A890-446E-9891-2BDBF9B4A894}" sibTransId="{65D679DA-5122-4C11-842A-20E930152C66}"/>
    <dgm:cxn modelId="{9434708F-D9CF-43A0-AEFB-B0E51754331F}" type="presOf" srcId="{86CCDE84-43E1-4B5E-993F-2174C420C958}" destId="{3C42938B-BC04-4E3A-ABB6-BAF995E2E8F3}" srcOrd="1" destOrd="0" presId="urn:microsoft.com/office/officeart/2008/layout/HorizontalMultiLevelHierarchy"/>
    <dgm:cxn modelId="{7DEC1991-4288-4136-AA31-FBC4C215AA1C}" type="presOf" srcId="{DB176C2D-59A3-4827-9456-EC801E4E3BB8}" destId="{162B3BED-95E1-4C78-B52E-F5CF161E01B4}" srcOrd="1" destOrd="0" presId="urn:microsoft.com/office/officeart/2008/layout/HorizontalMultiLevelHierarchy"/>
    <dgm:cxn modelId="{B8AC4397-6E82-494E-ACC9-06DD91D377A4}" type="presOf" srcId="{947AD49B-F9C1-42CA-BBF8-55961EF356FB}" destId="{BFF4EB5A-3741-4547-99B2-97370F5DABCD}" srcOrd="0" destOrd="0" presId="urn:microsoft.com/office/officeart/2008/layout/HorizontalMultiLevelHierarchy"/>
    <dgm:cxn modelId="{CC0EFAB2-2A58-45FB-B90A-636E50F53FED}" type="presOf" srcId="{9EDEF5E2-EA33-4ABC-A408-7B32E074A36B}" destId="{643C5A1B-BF5B-43E2-A44C-74BAE5567E73}" srcOrd="0" destOrd="0" presId="urn:microsoft.com/office/officeart/2008/layout/HorizontalMultiLevelHierarchy"/>
    <dgm:cxn modelId="{FFFD8FC1-89A1-47D7-B2EA-7619BFCE6608}" type="presOf" srcId="{906A5B5B-3949-4E3D-AB51-D709B8070E2D}" destId="{78A29F64-43E7-4A97-B88F-02F7A62E9898}" srcOrd="0" destOrd="0" presId="urn:microsoft.com/office/officeart/2008/layout/HorizontalMultiLevelHierarchy"/>
    <dgm:cxn modelId="{C7D513C5-74D9-42C5-B027-7E6E2E1B5A2F}" srcId="{DA8D9268-74D0-48E5-B5C6-33EBB1FEAA57}" destId="{C1BC0C9B-2198-4828-8BD5-FF418625D44D}" srcOrd="0" destOrd="0" parTransId="{B69283CD-B091-46D2-919A-15F228F06B4A}" sibTransId="{51112975-5C62-48C2-AB2B-EE6D28D0573F}"/>
    <dgm:cxn modelId="{916590D6-D5A8-49A7-9B84-C825544E42DA}" type="presOf" srcId="{B05576C8-60A7-4648-83A6-F7E70971872B}" destId="{3525AE3E-59C6-486D-8CEB-EEFF100D7AC2}" srcOrd="1" destOrd="0" presId="urn:microsoft.com/office/officeart/2008/layout/HorizontalMultiLevelHierarchy"/>
    <dgm:cxn modelId="{9B9751DB-D7A5-4176-879F-5AB7074FDDC7}" type="presOf" srcId="{988B7B73-96E8-4277-817F-D1554F9599FB}" destId="{D7BB6560-4D5F-42F5-9111-26FF3A6DEE45}" srcOrd="0" destOrd="0" presId="urn:microsoft.com/office/officeart/2008/layout/HorizontalMultiLevelHierarchy"/>
    <dgm:cxn modelId="{8BBF1DE3-3200-4AF8-BA8F-0C930B5927F9}" srcId="{DA8D9268-74D0-48E5-B5C6-33EBB1FEAA57}" destId="{906A5B5B-3949-4E3D-AB51-D709B8070E2D}" srcOrd="2" destOrd="0" parTransId="{8735DAF1-3997-4D85-862D-5A36E0C38AC4}" sibTransId="{E0B7A29D-8AA1-4248-BC31-B7FAC119203E}"/>
    <dgm:cxn modelId="{2E9502EA-8DB3-42A9-BBB6-CAB0FBABD326}" type="presOf" srcId="{DA8D9268-74D0-48E5-B5C6-33EBB1FEAA57}" destId="{F135A6BB-2374-4AAB-9599-080119DDCAE4}" srcOrd="0" destOrd="0" presId="urn:microsoft.com/office/officeart/2008/layout/HorizontalMultiLevelHierarchy"/>
    <dgm:cxn modelId="{218E51EA-0FF5-49B7-8E67-03443EDC6DFB}" type="presOf" srcId="{CA468101-A890-446E-9891-2BDBF9B4A894}" destId="{A313C56C-41AC-4A02-B805-0711950332C4}" srcOrd="1" destOrd="0" presId="urn:microsoft.com/office/officeart/2008/layout/HorizontalMultiLevelHierarchy"/>
    <dgm:cxn modelId="{607929F1-352E-4A0A-A261-1473281348AE}" type="presOf" srcId="{B69283CD-B091-46D2-919A-15F228F06B4A}" destId="{787EC780-4C79-4E16-8D10-3422950D62BB}" srcOrd="1" destOrd="0" presId="urn:microsoft.com/office/officeart/2008/layout/HorizontalMultiLevelHierarchy"/>
    <dgm:cxn modelId="{D8053BF2-2B91-44FF-A2B6-6030B0F0EBE8}" srcId="{BCC899F1-63AD-42D9-ABD4-E3EF5340A263}" destId="{276AC792-ECD8-41F2-AF8C-ED8FF427569A}" srcOrd="2" destOrd="0" parTransId="{DB176C2D-59A3-4827-9456-EC801E4E3BB8}" sibTransId="{FF88FA3C-F20C-47C8-A8A1-F7906F3164A7}"/>
    <dgm:cxn modelId="{3001CFFD-FA38-4251-B88C-BE36481C9D63}" type="presOf" srcId="{8735DAF1-3997-4D85-862D-5A36E0C38AC4}" destId="{5F27C972-C06D-4AA6-834F-389E486B108E}" srcOrd="1" destOrd="0" presId="urn:microsoft.com/office/officeart/2008/layout/HorizontalMultiLevelHierarchy"/>
    <dgm:cxn modelId="{BE936A71-19AA-4963-8228-D8A803A1FC39}" type="presParOf" srcId="{D7BB6560-4D5F-42F5-9111-26FF3A6DEE45}" destId="{9F169DA9-FAD6-4442-B83C-4385A4E2CA22}" srcOrd="0" destOrd="0" presId="urn:microsoft.com/office/officeart/2008/layout/HorizontalMultiLevelHierarchy"/>
    <dgm:cxn modelId="{5122B27D-3677-4E5F-821A-095C5079E553}" type="presParOf" srcId="{9F169DA9-FAD6-4442-B83C-4385A4E2CA22}" destId="{F135A6BB-2374-4AAB-9599-080119DDCAE4}" srcOrd="0" destOrd="0" presId="urn:microsoft.com/office/officeart/2008/layout/HorizontalMultiLevelHierarchy"/>
    <dgm:cxn modelId="{78E08068-0DA8-4F8A-A531-9F49136138CE}" type="presParOf" srcId="{9F169DA9-FAD6-4442-B83C-4385A4E2CA22}" destId="{7FC6966B-99F1-455B-BCF0-32AF91959661}" srcOrd="1" destOrd="0" presId="urn:microsoft.com/office/officeart/2008/layout/HorizontalMultiLevelHierarchy"/>
    <dgm:cxn modelId="{1C795750-67DF-4A1D-BE1A-DB851C663496}" type="presParOf" srcId="{7FC6966B-99F1-455B-BCF0-32AF91959661}" destId="{3309CD98-7BAE-4819-87FE-45EBF57AD525}" srcOrd="0" destOrd="0" presId="urn:microsoft.com/office/officeart/2008/layout/HorizontalMultiLevelHierarchy"/>
    <dgm:cxn modelId="{0D1B9A4D-1711-4066-AF37-3315C024DBE4}" type="presParOf" srcId="{3309CD98-7BAE-4819-87FE-45EBF57AD525}" destId="{787EC780-4C79-4E16-8D10-3422950D62BB}" srcOrd="0" destOrd="0" presId="urn:microsoft.com/office/officeart/2008/layout/HorizontalMultiLevelHierarchy"/>
    <dgm:cxn modelId="{47A9A489-706D-4271-ABA9-027E2D320364}" type="presParOf" srcId="{7FC6966B-99F1-455B-BCF0-32AF91959661}" destId="{ADB63A42-1CCC-4A1C-84BB-BA4C572AF0F7}" srcOrd="1" destOrd="0" presId="urn:microsoft.com/office/officeart/2008/layout/HorizontalMultiLevelHierarchy"/>
    <dgm:cxn modelId="{09A25337-F715-42C9-857C-AC63EAF981DE}" type="presParOf" srcId="{ADB63A42-1CCC-4A1C-84BB-BA4C572AF0F7}" destId="{87EED4D3-E76E-4205-BED5-6658042FFFF2}" srcOrd="0" destOrd="0" presId="urn:microsoft.com/office/officeart/2008/layout/HorizontalMultiLevelHierarchy"/>
    <dgm:cxn modelId="{1267B14C-98DE-4C8B-822B-FC4C17F1486B}" type="presParOf" srcId="{ADB63A42-1CCC-4A1C-84BB-BA4C572AF0F7}" destId="{FD51321D-5DC0-4644-ACC1-BB92F1A1811D}" srcOrd="1" destOrd="0" presId="urn:microsoft.com/office/officeart/2008/layout/HorizontalMultiLevelHierarchy"/>
    <dgm:cxn modelId="{C635CF89-3EAC-4B7D-AE69-15B414D53373}" type="presParOf" srcId="{7FC6966B-99F1-455B-BCF0-32AF91959661}" destId="{341DBBF1-B461-49BE-B6D3-1DE22F455D66}" srcOrd="2" destOrd="0" presId="urn:microsoft.com/office/officeart/2008/layout/HorizontalMultiLevelHierarchy"/>
    <dgm:cxn modelId="{332779A6-FAEF-4295-BA6F-20D8234E603E}" type="presParOf" srcId="{341DBBF1-B461-49BE-B6D3-1DE22F455D66}" destId="{05C306B9-94F3-4382-94C0-CD2FD38A2759}" srcOrd="0" destOrd="0" presId="urn:microsoft.com/office/officeart/2008/layout/HorizontalMultiLevelHierarchy"/>
    <dgm:cxn modelId="{6642345F-F0D9-421E-BB0D-CB875F2C058B}" type="presParOf" srcId="{7FC6966B-99F1-455B-BCF0-32AF91959661}" destId="{C89D1B58-B0F8-480E-A57E-8C7A73321F65}" srcOrd="3" destOrd="0" presId="urn:microsoft.com/office/officeart/2008/layout/HorizontalMultiLevelHierarchy"/>
    <dgm:cxn modelId="{9226053E-F5B0-495D-8570-6B979CB72F24}" type="presParOf" srcId="{C89D1B58-B0F8-480E-A57E-8C7A73321F65}" destId="{BFF4EB5A-3741-4547-99B2-97370F5DABCD}" srcOrd="0" destOrd="0" presId="urn:microsoft.com/office/officeart/2008/layout/HorizontalMultiLevelHierarchy"/>
    <dgm:cxn modelId="{B9847EA7-974F-4AE4-99A0-D94CA98CF875}" type="presParOf" srcId="{C89D1B58-B0F8-480E-A57E-8C7A73321F65}" destId="{89BF369E-51CC-4917-8D58-7ECEAB074777}" srcOrd="1" destOrd="0" presId="urn:microsoft.com/office/officeart/2008/layout/HorizontalMultiLevelHierarchy"/>
    <dgm:cxn modelId="{994E9704-6F1C-4B92-8323-B0F8978EF643}" type="presParOf" srcId="{7FC6966B-99F1-455B-BCF0-32AF91959661}" destId="{357CFB38-D4D5-4B75-9B8C-176ABB0BB437}" srcOrd="4" destOrd="0" presId="urn:microsoft.com/office/officeart/2008/layout/HorizontalMultiLevelHierarchy"/>
    <dgm:cxn modelId="{D69CD6CC-2F66-44C8-9A6A-3B7B5DEABE8E}" type="presParOf" srcId="{357CFB38-D4D5-4B75-9B8C-176ABB0BB437}" destId="{5F27C972-C06D-4AA6-834F-389E486B108E}" srcOrd="0" destOrd="0" presId="urn:microsoft.com/office/officeart/2008/layout/HorizontalMultiLevelHierarchy"/>
    <dgm:cxn modelId="{A7919369-6900-4E36-B6BD-E6D27F0EF6B7}" type="presParOf" srcId="{7FC6966B-99F1-455B-BCF0-32AF91959661}" destId="{55DDB2A3-0E89-4E8A-A41B-44C24B37D5E2}" srcOrd="5" destOrd="0" presId="urn:microsoft.com/office/officeart/2008/layout/HorizontalMultiLevelHierarchy"/>
    <dgm:cxn modelId="{5F57BDA4-F82F-4F31-905E-791E14850E9E}" type="presParOf" srcId="{55DDB2A3-0E89-4E8A-A41B-44C24B37D5E2}" destId="{78A29F64-43E7-4A97-B88F-02F7A62E9898}" srcOrd="0" destOrd="0" presId="urn:microsoft.com/office/officeart/2008/layout/HorizontalMultiLevelHierarchy"/>
    <dgm:cxn modelId="{49ABA2BA-F753-4B3A-B7FB-C082E8A644FC}" type="presParOf" srcId="{55DDB2A3-0E89-4E8A-A41B-44C24B37D5E2}" destId="{15FE1B2F-B670-4A45-8244-69F76D11F2D1}" srcOrd="1" destOrd="0" presId="urn:microsoft.com/office/officeart/2008/layout/HorizontalMultiLevelHierarchy"/>
    <dgm:cxn modelId="{097E9742-218E-45C9-AB18-4B7E5AAFDDEE}" type="presParOf" srcId="{7FC6966B-99F1-455B-BCF0-32AF91959661}" destId="{F90A24E8-9EF2-41E3-9170-B65707A42BF4}" srcOrd="6" destOrd="0" presId="urn:microsoft.com/office/officeart/2008/layout/HorizontalMultiLevelHierarchy"/>
    <dgm:cxn modelId="{648AB561-B3E1-4EF3-9A74-33D2846A216C}" type="presParOf" srcId="{F90A24E8-9EF2-41E3-9170-B65707A42BF4}" destId="{3525AE3E-59C6-486D-8CEB-EEFF100D7AC2}" srcOrd="0" destOrd="0" presId="urn:microsoft.com/office/officeart/2008/layout/HorizontalMultiLevelHierarchy"/>
    <dgm:cxn modelId="{1BFE3142-5831-43F0-8521-92DA8AAB82B8}" type="presParOf" srcId="{7FC6966B-99F1-455B-BCF0-32AF91959661}" destId="{6BDDFBA7-C2D6-4321-9942-654A99D7B328}" srcOrd="7" destOrd="0" presId="urn:microsoft.com/office/officeart/2008/layout/HorizontalMultiLevelHierarchy"/>
    <dgm:cxn modelId="{77FF19BF-1639-4DBD-B174-6B63F279ACD6}" type="presParOf" srcId="{6BDDFBA7-C2D6-4321-9942-654A99D7B328}" destId="{66FDE880-96BE-4E97-9123-78863FC811DE}" srcOrd="0" destOrd="0" presId="urn:microsoft.com/office/officeart/2008/layout/HorizontalMultiLevelHierarchy"/>
    <dgm:cxn modelId="{0AD002B4-5042-44DB-9813-32304DBAF5EF}" type="presParOf" srcId="{6BDDFBA7-C2D6-4321-9942-654A99D7B328}" destId="{6E5B3731-E00F-475B-BC4F-DDF652764A41}" srcOrd="1" destOrd="0" presId="urn:microsoft.com/office/officeart/2008/layout/HorizontalMultiLevelHierarchy"/>
    <dgm:cxn modelId="{2A0F2375-E233-4D7C-9E33-E2D3B65DEC49}" type="presParOf" srcId="{6E5B3731-E00F-475B-BC4F-DDF652764A41}" destId="{AC3642BE-4D26-486F-8C30-EABECDE8D088}" srcOrd="0" destOrd="0" presId="urn:microsoft.com/office/officeart/2008/layout/HorizontalMultiLevelHierarchy"/>
    <dgm:cxn modelId="{719D5E56-FE53-4FA2-8397-0514E25B1412}" type="presParOf" srcId="{AC3642BE-4D26-486F-8C30-EABECDE8D088}" destId="{A313C56C-41AC-4A02-B805-0711950332C4}" srcOrd="0" destOrd="0" presId="urn:microsoft.com/office/officeart/2008/layout/HorizontalMultiLevelHierarchy"/>
    <dgm:cxn modelId="{28E2B518-F79A-449E-B363-AC7F293137B6}" type="presParOf" srcId="{6E5B3731-E00F-475B-BC4F-DDF652764A41}" destId="{15FA2D7C-573C-46D0-921D-360B4129E1AC}" srcOrd="1" destOrd="0" presId="urn:microsoft.com/office/officeart/2008/layout/HorizontalMultiLevelHierarchy"/>
    <dgm:cxn modelId="{D736D68F-6D10-406F-99D2-1BA2B7815459}" type="presParOf" srcId="{15FA2D7C-573C-46D0-921D-360B4129E1AC}" destId="{643C5A1B-BF5B-43E2-A44C-74BAE5567E73}" srcOrd="0" destOrd="0" presId="urn:microsoft.com/office/officeart/2008/layout/HorizontalMultiLevelHierarchy"/>
    <dgm:cxn modelId="{2F5EA3A1-9950-49A4-9C3F-B5A784F46A7E}" type="presParOf" srcId="{15FA2D7C-573C-46D0-921D-360B4129E1AC}" destId="{88EB7CA5-CA44-4D97-8217-1B3E163BF54B}" srcOrd="1" destOrd="0" presId="urn:microsoft.com/office/officeart/2008/layout/HorizontalMultiLevelHierarchy"/>
    <dgm:cxn modelId="{1339C23A-3421-46AA-9295-40CC6676769E}" type="presParOf" srcId="{6E5B3731-E00F-475B-BC4F-DDF652764A41}" destId="{1399C42C-D39B-4A1A-9CEA-01844ED3B903}" srcOrd="2" destOrd="0" presId="urn:microsoft.com/office/officeart/2008/layout/HorizontalMultiLevelHierarchy"/>
    <dgm:cxn modelId="{75878A56-3BBF-4A46-A412-0AA9BFE4EE7C}" type="presParOf" srcId="{1399C42C-D39B-4A1A-9CEA-01844ED3B903}" destId="{3C42938B-BC04-4E3A-ABB6-BAF995E2E8F3}" srcOrd="0" destOrd="0" presId="urn:microsoft.com/office/officeart/2008/layout/HorizontalMultiLevelHierarchy"/>
    <dgm:cxn modelId="{90B687A1-FA50-4712-A47A-6D58EF416283}" type="presParOf" srcId="{6E5B3731-E00F-475B-BC4F-DDF652764A41}" destId="{5F1AD445-91FC-467B-91CD-F32BDDB64793}" srcOrd="3" destOrd="0" presId="urn:microsoft.com/office/officeart/2008/layout/HorizontalMultiLevelHierarchy"/>
    <dgm:cxn modelId="{B3E77311-A5FA-47E1-A3A8-4FFAFC9FA2E4}" type="presParOf" srcId="{5F1AD445-91FC-467B-91CD-F32BDDB64793}" destId="{A104AD59-4D6D-4F5B-AF69-F9295B48017D}" srcOrd="0" destOrd="0" presId="urn:microsoft.com/office/officeart/2008/layout/HorizontalMultiLevelHierarchy"/>
    <dgm:cxn modelId="{97399C0E-180B-475A-87D8-65B6D0AAA6C7}" type="presParOf" srcId="{5F1AD445-91FC-467B-91CD-F32BDDB64793}" destId="{D436F77B-69C7-47AB-84AA-5E156D9CF278}" srcOrd="1" destOrd="0" presId="urn:microsoft.com/office/officeart/2008/layout/HorizontalMultiLevelHierarchy"/>
    <dgm:cxn modelId="{3E770379-6C38-4A74-BD57-962466514912}" type="presParOf" srcId="{6E5B3731-E00F-475B-BC4F-DDF652764A41}" destId="{E3570DB8-00D6-477F-8A09-05B45C3DD2A2}" srcOrd="4" destOrd="0" presId="urn:microsoft.com/office/officeart/2008/layout/HorizontalMultiLevelHierarchy"/>
    <dgm:cxn modelId="{86B4DC57-B7EE-42BB-8D8F-4B97E3319100}" type="presParOf" srcId="{E3570DB8-00D6-477F-8A09-05B45C3DD2A2}" destId="{162B3BED-95E1-4C78-B52E-F5CF161E01B4}" srcOrd="0" destOrd="0" presId="urn:microsoft.com/office/officeart/2008/layout/HorizontalMultiLevelHierarchy"/>
    <dgm:cxn modelId="{ADC0CF4A-B66C-4616-BF86-3EC2DD02F9ED}" type="presParOf" srcId="{6E5B3731-E00F-475B-BC4F-DDF652764A41}" destId="{085CC832-BD45-4B59-A4F4-DC2509043C07}" srcOrd="5" destOrd="0" presId="urn:microsoft.com/office/officeart/2008/layout/HorizontalMultiLevelHierarchy"/>
    <dgm:cxn modelId="{04DC3B45-2475-4026-A046-82FA656DC1DA}" type="presParOf" srcId="{085CC832-BD45-4B59-A4F4-DC2509043C07}" destId="{F34C574A-7102-4367-B7A3-AEABFADF9557}" srcOrd="0" destOrd="0" presId="urn:microsoft.com/office/officeart/2008/layout/HorizontalMultiLevelHierarchy"/>
    <dgm:cxn modelId="{7E260C28-A9D9-4169-88EB-B0107037F071}" type="presParOf" srcId="{085CC832-BD45-4B59-A4F4-DC2509043C07}" destId="{C84D9730-8F68-4823-AE74-FBC4DB9DAB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5E6E1C-FDD3-4246-92BB-5CF59D5C4AE0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E421F5F-1E42-4A10-9EF3-627E764BB422}">
      <dgm:prSet phldrT="[Tekst]" custT="1"/>
      <dgm:spPr/>
      <dgm:t>
        <a:bodyPr/>
        <a:lstStyle/>
        <a:p>
          <a:r>
            <a:rPr lang="hr-HR" sz="1800" dirty="0">
              <a:solidFill>
                <a:srgbClr val="FF6600"/>
              </a:solidFill>
              <a:latin typeface="Impact" panose="020B0806030902050204" pitchFamily="34" charset="0"/>
            </a:rPr>
            <a:t>prijelazni</a:t>
          </a:r>
        </a:p>
      </dgm:t>
    </dgm:pt>
    <dgm:pt modelId="{E87B30E8-03C8-480B-BF3E-8E6C4279FDFC}" type="parTrans" cxnId="{8C00EA16-9233-4761-8A20-D87600FCF6DE}">
      <dgm:prSet/>
      <dgm:spPr/>
      <dgm:t>
        <a:bodyPr/>
        <a:lstStyle/>
        <a:p>
          <a:endParaRPr lang="hr-HR"/>
        </a:p>
      </dgm:t>
    </dgm:pt>
    <dgm:pt modelId="{74E6A1FE-B57D-48CB-B1E6-62B43912871E}" type="sibTrans" cxnId="{8C00EA16-9233-4761-8A20-D87600FCF6DE}">
      <dgm:prSet/>
      <dgm:spPr/>
      <dgm:t>
        <a:bodyPr/>
        <a:lstStyle/>
        <a:p>
          <a:endParaRPr lang="hr-HR"/>
        </a:p>
      </dgm:t>
    </dgm:pt>
    <dgm:pt modelId="{278545DE-C500-4EBF-9C4F-B61B0C718262}">
      <dgm:prSet phldrT="[Tekst]" custT="1"/>
      <dgm:spPr/>
      <dgm:t>
        <a:bodyPr/>
        <a:lstStyle/>
        <a:p>
          <a:r>
            <a:rPr lang="hr-HR" sz="1800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rPr>
            <a:t>neprijelazni</a:t>
          </a:r>
        </a:p>
      </dgm:t>
    </dgm:pt>
    <dgm:pt modelId="{C5874E52-D6EF-4CF5-8F79-D37E536BA272}" type="parTrans" cxnId="{B54D3A5A-4A3A-45EC-93DD-BB1FFC97A17B}">
      <dgm:prSet/>
      <dgm:spPr/>
      <dgm:t>
        <a:bodyPr/>
        <a:lstStyle/>
        <a:p>
          <a:endParaRPr lang="hr-HR"/>
        </a:p>
      </dgm:t>
    </dgm:pt>
    <dgm:pt modelId="{33B8C9B0-9B80-4E31-8933-96CC9F4DB03D}" type="sibTrans" cxnId="{B54D3A5A-4A3A-45EC-93DD-BB1FFC97A17B}">
      <dgm:prSet/>
      <dgm:spPr/>
      <dgm:t>
        <a:bodyPr/>
        <a:lstStyle/>
        <a:p>
          <a:endParaRPr lang="hr-HR"/>
        </a:p>
      </dgm:t>
    </dgm:pt>
    <dgm:pt modelId="{0A908880-9871-41AE-8515-42656DF92BB6}">
      <dgm:prSet phldrT="[Tekst]" custT="1"/>
      <dgm:spPr/>
      <dgm:t>
        <a:bodyPr/>
        <a:lstStyle/>
        <a:p>
          <a:pPr algn="l"/>
          <a:r>
            <a:rPr lang="hr-HR" sz="18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povratni</a:t>
          </a:r>
        </a:p>
      </dgm:t>
    </dgm:pt>
    <dgm:pt modelId="{ECEC3D7A-49F3-4C7B-B204-F20BBA3AA310}" type="parTrans" cxnId="{6D4909D2-E5C7-434B-BF68-8036F4593EDE}">
      <dgm:prSet/>
      <dgm:spPr/>
      <dgm:t>
        <a:bodyPr/>
        <a:lstStyle/>
        <a:p>
          <a:endParaRPr lang="hr-HR"/>
        </a:p>
      </dgm:t>
    </dgm:pt>
    <dgm:pt modelId="{115C68C0-679F-4A8E-AE76-EC617F5F786C}" type="sibTrans" cxnId="{6D4909D2-E5C7-434B-BF68-8036F4593EDE}">
      <dgm:prSet/>
      <dgm:spPr/>
      <dgm:t>
        <a:bodyPr/>
        <a:lstStyle/>
        <a:p>
          <a:endParaRPr lang="hr-HR"/>
        </a:p>
      </dgm:t>
    </dgm:pt>
    <dgm:pt modelId="{380B32F9-4128-421A-9E2C-DCA0C49B2FDA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+mn-lt"/>
            </a:rPr>
            <a:t> imaju uza se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  <a:latin typeface="+mn-lt"/>
            </a:rPr>
            <a:t>imenicu u akuzativu </a:t>
          </a:r>
          <a:br>
            <a:rPr lang="hr-HR" sz="1800" b="1" dirty="0">
              <a:solidFill>
                <a:schemeClr val="tx2">
                  <a:lumMod val="75000"/>
                </a:schemeClr>
              </a:solidFill>
              <a:latin typeface="+mn-lt"/>
            </a:rPr>
          </a:br>
          <a:r>
            <a:rPr lang="hr-HR" sz="1800" b="1" dirty="0">
              <a:solidFill>
                <a:schemeClr val="tx2">
                  <a:lumMod val="75000"/>
                </a:schemeClr>
              </a:solidFill>
              <a:latin typeface="+mn-lt"/>
            </a:rPr>
            <a:t>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+mn-lt"/>
            </a:rPr>
            <a:t>bez prijedloga (predmet radnje)</a:t>
          </a:r>
        </a:p>
      </dgm:t>
    </dgm:pt>
    <dgm:pt modelId="{B2FDBD73-D18D-4B21-A63D-94828AC5CD0A}" type="parTrans" cxnId="{5AF5C481-0B67-4542-B08F-8D16186E86DB}">
      <dgm:prSet/>
      <dgm:spPr/>
      <dgm:t>
        <a:bodyPr/>
        <a:lstStyle/>
        <a:p>
          <a:endParaRPr lang="hr-HR"/>
        </a:p>
      </dgm:t>
    </dgm:pt>
    <dgm:pt modelId="{4722E973-EA40-4EA3-A52A-8272E511CEDB}" type="sibTrans" cxnId="{5AF5C481-0B67-4542-B08F-8D16186E86DB}">
      <dgm:prSet/>
      <dgm:spPr/>
      <dgm:t>
        <a:bodyPr/>
        <a:lstStyle/>
        <a:p>
          <a:endParaRPr lang="hr-HR"/>
        </a:p>
      </dgm:t>
    </dgm:pt>
    <dgm:pt modelId="{8BFCFA5C-4208-44C4-AE1D-B5440529656F}">
      <dgm:prSet phldrT="[Tekst]" custT="1"/>
      <dgm:spPr/>
      <dgm:t>
        <a:bodyPr/>
        <a:lstStyle/>
        <a:p>
          <a:r>
            <a:rPr lang="hr-HR" sz="1800" b="1" dirty="0">
              <a:solidFill>
                <a:schemeClr val="tx2">
                  <a:lumMod val="75000"/>
                </a:schemeClr>
              </a:solidFill>
              <a:latin typeface="+mn-lt"/>
            </a:rPr>
            <a:t>nemaju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+mn-lt"/>
            </a:rPr>
            <a:t> uza se imenicu u akuzativu nego u nekom drugom padežu</a:t>
          </a:r>
        </a:p>
      </dgm:t>
    </dgm:pt>
    <dgm:pt modelId="{2BDB82BE-8623-4B7B-A34C-D120A0632629}" type="parTrans" cxnId="{8046BF18-95DC-4616-A9FF-3E60EA79A770}">
      <dgm:prSet/>
      <dgm:spPr/>
      <dgm:t>
        <a:bodyPr/>
        <a:lstStyle/>
        <a:p>
          <a:endParaRPr lang="hr-HR"/>
        </a:p>
      </dgm:t>
    </dgm:pt>
    <dgm:pt modelId="{54BD4EA9-120F-4FF2-A0C0-860A5A3424B3}" type="sibTrans" cxnId="{8046BF18-95DC-4616-A9FF-3E60EA79A770}">
      <dgm:prSet/>
      <dgm:spPr/>
      <dgm:t>
        <a:bodyPr/>
        <a:lstStyle/>
        <a:p>
          <a:endParaRPr lang="hr-HR"/>
        </a:p>
      </dgm:t>
    </dgm:pt>
    <dgm:pt modelId="{DFF7D9A7-661A-4B89-BBCA-23A609186EC2}">
      <dgm:prSet phldrT="[Tekst]" custT="1"/>
      <dgm:spPr/>
      <dgm:t>
        <a:bodyPr/>
        <a:lstStyle/>
        <a:p>
          <a:pPr algn="l"/>
          <a:r>
            <a:rPr lang="pt-BR" sz="1800" dirty="0">
              <a:solidFill>
                <a:schemeClr val="tx2">
                  <a:lumMod val="75000"/>
                </a:schemeClr>
              </a:solidFill>
              <a:latin typeface="+mn-lt"/>
            </a:rPr>
            <a:t>uza se imaju </a:t>
          </a:r>
          <a:br>
            <a:rPr lang="hr-HR" sz="1800" dirty="0">
              <a:solidFill>
                <a:schemeClr val="tx2">
                  <a:lumMod val="75000"/>
                </a:schemeClr>
              </a:solidFill>
              <a:latin typeface="+mn-lt"/>
            </a:rPr>
          </a:br>
          <a:r>
            <a:rPr lang="pt-BR" sz="1800" dirty="0">
              <a:solidFill>
                <a:schemeClr val="tx2">
                  <a:lumMod val="75000"/>
                </a:schemeClr>
              </a:solidFill>
              <a:latin typeface="+mn-lt"/>
            </a:rPr>
            <a:t>povratnu </a:t>
          </a:r>
          <a:r>
            <a:rPr lang="pt-B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zamjenicu se</a:t>
          </a:r>
          <a:endParaRPr lang="hr-HR" sz="18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</dgm:t>
    </dgm:pt>
    <dgm:pt modelId="{B766198B-697B-4423-A10C-F10630F4A228}" type="parTrans" cxnId="{0F0F0153-CC36-473F-A55B-9FA58CC837DD}">
      <dgm:prSet/>
      <dgm:spPr/>
      <dgm:t>
        <a:bodyPr/>
        <a:lstStyle/>
        <a:p>
          <a:endParaRPr lang="hr-HR"/>
        </a:p>
      </dgm:t>
    </dgm:pt>
    <dgm:pt modelId="{5ED69A6C-D79D-47BA-AEA1-B63CDAC9366F}" type="sibTrans" cxnId="{0F0F0153-CC36-473F-A55B-9FA58CC837DD}">
      <dgm:prSet/>
      <dgm:spPr/>
      <dgm:t>
        <a:bodyPr/>
        <a:lstStyle/>
        <a:p>
          <a:endParaRPr lang="hr-HR"/>
        </a:p>
      </dgm:t>
    </dgm:pt>
    <dgm:pt modelId="{25C2C558-7912-4AA9-BFBD-58A2AC90E789}">
      <dgm:prSet phldrT="[Tekst]" custT="1"/>
      <dgm:spPr/>
      <dgm:t>
        <a:bodyPr/>
        <a:lstStyle/>
        <a:p>
          <a:r>
            <a:rPr lang="hr-HR" sz="1800" i="1" dirty="0">
              <a:solidFill>
                <a:srgbClr val="FF6600"/>
              </a:solidFill>
              <a:latin typeface="+mn-lt"/>
            </a:rPr>
            <a:t>Napisao je </a:t>
          </a:r>
          <a:r>
            <a:rPr lang="hr-HR" sz="1800" b="1" i="1" dirty="0">
              <a:solidFill>
                <a:srgbClr val="FF6600"/>
              </a:solidFill>
              <a:latin typeface="+mn-lt"/>
            </a:rPr>
            <a:t>zadaću. (A)</a:t>
          </a:r>
          <a:br>
            <a:rPr lang="hr-HR" sz="1800" b="1" i="1" dirty="0">
              <a:solidFill>
                <a:srgbClr val="FF6600"/>
              </a:solidFill>
              <a:latin typeface="+mn-lt"/>
            </a:rPr>
          </a:br>
          <a:r>
            <a:rPr lang="hr-HR" sz="1800" b="0" i="1" dirty="0">
              <a:solidFill>
                <a:srgbClr val="FF6600"/>
              </a:solidFill>
              <a:latin typeface="+mn-lt"/>
            </a:rPr>
            <a:t>Moj brat svira </a:t>
          </a:r>
          <a:r>
            <a:rPr lang="hr-HR" sz="1800" b="1" i="1" dirty="0">
              <a:solidFill>
                <a:srgbClr val="FF6600"/>
              </a:solidFill>
              <a:latin typeface="+mn-lt"/>
            </a:rPr>
            <a:t>gitaru.(A)</a:t>
          </a:r>
        </a:p>
      </dgm:t>
    </dgm:pt>
    <dgm:pt modelId="{B3474C31-D479-4CCF-B1FE-872FD49E234E}" type="parTrans" cxnId="{CE6F1164-4EFF-468F-9689-FD0250C3BA14}">
      <dgm:prSet/>
      <dgm:spPr/>
      <dgm:t>
        <a:bodyPr/>
        <a:lstStyle/>
        <a:p>
          <a:endParaRPr lang="hr-HR"/>
        </a:p>
      </dgm:t>
    </dgm:pt>
    <dgm:pt modelId="{E0B08741-CAB1-428D-9F76-A5E65F755829}" type="sibTrans" cxnId="{CE6F1164-4EFF-468F-9689-FD0250C3BA14}">
      <dgm:prSet/>
      <dgm:spPr/>
      <dgm:t>
        <a:bodyPr/>
        <a:lstStyle/>
        <a:p>
          <a:endParaRPr lang="hr-HR"/>
        </a:p>
      </dgm:t>
    </dgm:pt>
    <dgm:pt modelId="{BD31D565-5C41-439E-8E17-4A8DEBCAF8DD}">
      <dgm:prSet phldrT="[Tekst]" custT="1"/>
      <dgm:spPr/>
      <dgm:t>
        <a:bodyPr/>
        <a:lstStyle/>
        <a:p>
          <a:r>
            <a:rPr lang="hr-HR" sz="1800" i="1" dirty="0">
              <a:solidFill>
                <a:schemeClr val="bg2">
                  <a:lumMod val="50000"/>
                </a:schemeClr>
              </a:solidFill>
              <a:latin typeface="+mn-lt"/>
            </a:rPr>
            <a:t>Izlazi van unatoč </a:t>
          </a:r>
          <a:r>
            <a:rPr lang="hr-HR" sz="1800" b="1" i="1" dirty="0">
              <a:solidFill>
                <a:schemeClr val="bg2">
                  <a:lumMod val="50000"/>
                </a:schemeClr>
              </a:solidFill>
              <a:latin typeface="+mn-lt"/>
            </a:rPr>
            <a:t>kiši</a:t>
          </a:r>
          <a:r>
            <a:rPr lang="hr-HR" sz="1800" i="1" dirty="0">
              <a:solidFill>
                <a:schemeClr val="bg2">
                  <a:lumMod val="50000"/>
                </a:schemeClr>
              </a:solidFill>
              <a:latin typeface="+mn-lt"/>
            </a:rPr>
            <a:t>. (D)</a:t>
          </a:r>
        </a:p>
      </dgm:t>
    </dgm:pt>
    <dgm:pt modelId="{53859AE9-7235-4BFE-8A9F-B1F0CAAE6887}" type="parTrans" cxnId="{57582DF2-F233-4B1F-8E87-DEBC766D7CFF}">
      <dgm:prSet/>
      <dgm:spPr/>
      <dgm:t>
        <a:bodyPr/>
        <a:lstStyle/>
        <a:p>
          <a:endParaRPr lang="hr-HR"/>
        </a:p>
      </dgm:t>
    </dgm:pt>
    <dgm:pt modelId="{80618D18-F08F-4ACC-8635-98662D6C0C7A}" type="sibTrans" cxnId="{57582DF2-F233-4B1F-8E87-DEBC766D7CFF}">
      <dgm:prSet/>
      <dgm:spPr/>
      <dgm:t>
        <a:bodyPr/>
        <a:lstStyle/>
        <a:p>
          <a:endParaRPr lang="hr-HR"/>
        </a:p>
      </dgm:t>
    </dgm:pt>
    <dgm:pt modelId="{967584F0-4FB5-46AB-B54C-70274986811C}">
      <dgm:prSet phldrT="[Tekst]" custT="1"/>
      <dgm:spPr/>
      <dgm:t>
        <a:bodyPr/>
        <a:lstStyle/>
        <a:p>
          <a:r>
            <a:rPr lang="hr-HR" sz="1800" i="1" dirty="0">
              <a:solidFill>
                <a:schemeClr val="bg2">
                  <a:lumMod val="50000"/>
                </a:schemeClr>
              </a:solidFill>
              <a:latin typeface="+mn-lt"/>
            </a:rPr>
            <a:t>Susreo sam se </a:t>
          </a:r>
          <a:r>
            <a:rPr lang="hr-HR" sz="1800" b="1" i="1" dirty="0">
              <a:solidFill>
                <a:schemeClr val="bg2">
                  <a:lumMod val="50000"/>
                </a:schemeClr>
              </a:solidFill>
              <a:latin typeface="+mn-lt"/>
            </a:rPr>
            <a:t>s prijateljima</a:t>
          </a:r>
          <a:r>
            <a:rPr lang="hr-HR" sz="1800" i="1" dirty="0">
              <a:solidFill>
                <a:schemeClr val="bg2">
                  <a:lumMod val="50000"/>
                </a:schemeClr>
              </a:solidFill>
              <a:latin typeface="+mn-lt"/>
            </a:rPr>
            <a:t>. (I)</a:t>
          </a:r>
        </a:p>
      </dgm:t>
    </dgm:pt>
    <dgm:pt modelId="{2708EDF8-9FA0-45C8-B7C8-931A815A4541}" type="parTrans" cxnId="{3CCAD300-FF3C-4396-B7AF-EEFB52B53441}">
      <dgm:prSet/>
      <dgm:spPr/>
      <dgm:t>
        <a:bodyPr/>
        <a:lstStyle/>
        <a:p>
          <a:endParaRPr lang="hr-HR"/>
        </a:p>
      </dgm:t>
    </dgm:pt>
    <dgm:pt modelId="{8B072B72-EC15-4AA8-BEAC-630A525097FD}" type="sibTrans" cxnId="{3CCAD300-FF3C-4396-B7AF-EEFB52B53441}">
      <dgm:prSet/>
      <dgm:spPr/>
      <dgm:t>
        <a:bodyPr/>
        <a:lstStyle/>
        <a:p>
          <a:endParaRPr lang="hr-HR"/>
        </a:p>
      </dgm:t>
    </dgm:pt>
    <dgm:pt modelId="{A54C682F-4328-46AA-B761-A125FED2183D}">
      <dgm:prSet phldrT="[Tekst]" custT="1"/>
      <dgm:spPr/>
      <dgm:t>
        <a:bodyPr/>
        <a:lstStyle/>
        <a:p>
          <a:pPr algn="l"/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+mn-lt"/>
            </a:rPr>
            <a:t>Okreće 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se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+mn-lt"/>
            </a:rPr>
            <a:t> oko sebe.</a:t>
          </a:r>
        </a:p>
      </dgm:t>
    </dgm:pt>
    <dgm:pt modelId="{6304D31C-073F-4ACE-B3A3-63A88DA5F6F9}" type="parTrans" cxnId="{6477EBD8-D1F4-4C9E-BE36-0CD331A73AF0}">
      <dgm:prSet/>
      <dgm:spPr/>
      <dgm:t>
        <a:bodyPr/>
        <a:lstStyle/>
        <a:p>
          <a:endParaRPr lang="hr-HR"/>
        </a:p>
      </dgm:t>
    </dgm:pt>
    <dgm:pt modelId="{2F2C0491-A21C-4903-B6BF-1A50956456CF}" type="sibTrans" cxnId="{6477EBD8-D1F4-4C9E-BE36-0CD331A73AF0}">
      <dgm:prSet/>
      <dgm:spPr/>
      <dgm:t>
        <a:bodyPr/>
        <a:lstStyle/>
        <a:p>
          <a:endParaRPr lang="hr-HR"/>
        </a:p>
      </dgm:t>
    </dgm:pt>
    <dgm:pt modelId="{6556B5B8-46CA-4A39-80F9-D0D8958763FB}">
      <dgm:prSet phldrT="[Tekst]" custT="1"/>
      <dgm:spPr/>
      <dgm:t>
        <a:bodyPr/>
        <a:lstStyle/>
        <a:p>
          <a:pPr algn="l"/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+mn-lt"/>
            </a:rPr>
            <a:t>Marko 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se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  <a:latin typeface="+mn-lt"/>
            </a:rPr>
            <a:t> vratio kući.</a:t>
          </a:r>
        </a:p>
      </dgm:t>
    </dgm:pt>
    <dgm:pt modelId="{D42D04D4-54B6-49E3-807B-1AE6E93D70EE}" type="parTrans" cxnId="{622209E6-863C-4C2B-BBA6-001AB7425446}">
      <dgm:prSet/>
      <dgm:spPr/>
      <dgm:t>
        <a:bodyPr/>
        <a:lstStyle/>
        <a:p>
          <a:endParaRPr lang="hr-HR"/>
        </a:p>
      </dgm:t>
    </dgm:pt>
    <dgm:pt modelId="{2DBD5E7C-3879-4791-A6ED-4F9387188E6A}" type="sibTrans" cxnId="{622209E6-863C-4C2B-BBA6-001AB7425446}">
      <dgm:prSet/>
      <dgm:spPr/>
      <dgm:t>
        <a:bodyPr/>
        <a:lstStyle/>
        <a:p>
          <a:endParaRPr lang="hr-HR"/>
        </a:p>
      </dgm:t>
    </dgm:pt>
    <dgm:pt modelId="{EFD99547-4DBE-4C22-B5E2-007096200B09}" type="pres">
      <dgm:prSet presAssocID="{FF5E6E1C-FDD3-4246-92BB-5CF59D5C4AE0}" presName="arrowDiagram" presStyleCnt="0">
        <dgm:presLayoutVars>
          <dgm:chMax val="5"/>
          <dgm:dir/>
          <dgm:resizeHandles val="exact"/>
        </dgm:presLayoutVars>
      </dgm:prSet>
      <dgm:spPr/>
    </dgm:pt>
    <dgm:pt modelId="{5FF6820A-3BF4-4007-9199-D27A19BE25D3}" type="pres">
      <dgm:prSet presAssocID="{FF5E6E1C-FDD3-4246-92BB-5CF59D5C4AE0}" presName="arrow" presStyleLbl="bgShp" presStyleIdx="0" presStyleCnt="1" custScaleX="122108" custScaleY="97906" custLinFactNeighborX="-8059" custLinFactNeighborY="-2867"/>
      <dgm:spPr>
        <a:solidFill>
          <a:schemeClr val="accent1">
            <a:lumMod val="40000"/>
            <a:lumOff val="60000"/>
          </a:schemeClr>
        </a:solidFill>
      </dgm:spPr>
    </dgm:pt>
    <dgm:pt modelId="{176AFE59-C0AC-462C-9BD1-4CADD4214FE5}" type="pres">
      <dgm:prSet presAssocID="{FF5E6E1C-FDD3-4246-92BB-5CF59D5C4AE0}" presName="arrowDiagram3" presStyleCnt="0"/>
      <dgm:spPr/>
    </dgm:pt>
    <dgm:pt modelId="{B6F06FAE-D9D1-4733-8EC6-6031E8D967DD}" type="pres">
      <dgm:prSet presAssocID="{FE421F5F-1E42-4A10-9EF3-627E764BB422}" presName="bullet3a" presStyleLbl="node1" presStyleIdx="0" presStyleCnt="3"/>
      <dgm:spPr/>
    </dgm:pt>
    <dgm:pt modelId="{97AC9D1E-A2A7-494A-9970-0ACA25AE97F5}" type="pres">
      <dgm:prSet presAssocID="{FE421F5F-1E42-4A10-9EF3-627E764BB422}" presName="textBox3a" presStyleLbl="revTx" presStyleIdx="0" presStyleCnt="3" custScaleX="216638" custLinFactNeighborX="63903" custLinFactNeighborY="-4077">
        <dgm:presLayoutVars>
          <dgm:bulletEnabled val="1"/>
        </dgm:presLayoutVars>
      </dgm:prSet>
      <dgm:spPr/>
    </dgm:pt>
    <dgm:pt modelId="{B623BFE0-24E1-47FE-A5A6-782458A482D1}" type="pres">
      <dgm:prSet presAssocID="{278545DE-C500-4EBF-9C4F-B61B0C718262}" presName="bullet3b" presStyleLbl="node1" presStyleIdx="1" presStyleCnt="3" custLinFactNeighborX="-59019" custLinFactNeighborY="28456"/>
      <dgm:spPr/>
    </dgm:pt>
    <dgm:pt modelId="{4AAB03E1-F96D-4CF7-BA13-63642A98BD96}" type="pres">
      <dgm:prSet presAssocID="{278545DE-C500-4EBF-9C4F-B61B0C718262}" presName="textBox3b" presStyleLbl="revTx" presStyleIdx="1" presStyleCnt="3" custScaleX="177633" custLinFactNeighborX="31353" custLinFactNeighborY="1860">
        <dgm:presLayoutVars>
          <dgm:bulletEnabled val="1"/>
        </dgm:presLayoutVars>
      </dgm:prSet>
      <dgm:spPr/>
    </dgm:pt>
    <dgm:pt modelId="{C2E85CCD-5B91-48DC-BFEE-A8AF33234C5D}" type="pres">
      <dgm:prSet presAssocID="{0A908880-9871-41AE-8515-42656DF92BB6}" presName="bullet3c" presStyleLbl="node1" presStyleIdx="2" presStyleCnt="3" custLinFactNeighborX="81223" custLinFactNeighborY="-17077"/>
      <dgm:spPr/>
    </dgm:pt>
    <dgm:pt modelId="{18F5FAB2-A2BE-4EE1-9905-A09ED189E370}" type="pres">
      <dgm:prSet presAssocID="{0A908880-9871-41AE-8515-42656DF92BB6}" presName="textBox3c" presStyleLbl="revTx" presStyleIdx="2" presStyleCnt="3" custScaleX="116946" custScaleY="44360" custLinFactNeighborX="32999" custLinFactNeighborY="-36792">
        <dgm:presLayoutVars>
          <dgm:bulletEnabled val="1"/>
        </dgm:presLayoutVars>
      </dgm:prSet>
      <dgm:spPr/>
    </dgm:pt>
  </dgm:ptLst>
  <dgm:cxnLst>
    <dgm:cxn modelId="{3CCAD300-FF3C-4396-B7AF-EEFB52B53441}" srcId="{278545DE-C500-4EBF-9C4F-B61B0C718262}" destId="{967584F0-4FB5-46AB-B54C-70274986811C}" srcOrd="2" destOrd="0" parTransId="{2708EDF8-9FA0-45C8-B7C8-931A815A4541}" sibTransId="{8B072B72-EC15-4AA8-BEAC-630A525097FD}"/>
    <dgm:cxn modelId="{8C00EA16-9233-4761-8A20-D87600FCF6DE}" srcId="{FF5E6E1C-FDD3-4246-92BB-5CF59D5C4AE0}" destId="{FE421F5F-1E42-4A10-9EF3-627E764BB422}" srcOrd="0" destOrd="0" parTransId="{E87B30E8-03C8-480B-BF3E-8E6C4279FDFC}" sibTransId="{74E6A1FE-B57D-48CB-B1E6-62B43912871E}"/>
    <dgm:cxn modelId="{8046BF18-95DC-4616-A9FF-3E60EA79A770}" srcId="{278545DE-C500-4EBF-9C4F-B61B0C718262}" destId="{8BFCFA5C-4208-44C4-AE1D-B5440529656F}" srcOrd="0" destOrd="0" parTransId="{2BDB82BE-8623-4B7B-A34C-D120A0632629}" sibTransId="{54BD4EA9-120F-4FF2-A0C0-860A5A3424B3}"/>
    <dgm:cxn modelId="{2483CB36-10B6-4F16-969A-44CD34C834B7}" type="presOf" srcId="{BD31D565-5C41-439E-8E17-4A8DEBCAF8DD}" destId="{4AAB03E1-F96D-4CF7-BA13-63642A98BD96}" srcOrd="0" destOrd="2" presId="urn:microsoft.com/office/officeart/2005/8/layout/arrow2"/>
    <dgm:cxn modelId="{AE136E5F-4620-4C13-98F6-C89338A75F2B}" type="presOf" srcId="{A54C682F-4328-46AA-B761-A125FED2183D}" destId="{18F5FAB2-A2BE-4EE1-9905-A09ED189E370}" srcOrd="0" destOrd="2" presId="urn:microsoft.com/office/officeart/2005/8/layout/arrow2"/>
    <dgm:cxn modelId="{CE6F1164-4EFF-468F-9689-FD0250C3BA14}" srcId="{FE421F5F-1E42-4A10-9EF3-627E764BB422}" destId="{25C2C558-7912-4AA9-BFBD-58A2AC90E789}" srcOrd="1" destOrd="0" parTransId="{B3474C31-D479-4CCF-B1FE-872FD49E234E}" sibTransId="{E0B08741-CAB1-428D-9F76-A5E65F755829}"/>
    <dgm:cxn modelId="{0F8B3670-B4FC-44E2-BC62-DF0C239AF3A0}" type="presOf" srcId="{8BFCFA5C-4208-44C4-AE1D-B5440529656F}" destId="{4AAB03E1-F96D-4CF7-BA13-63642A98BD96}" srcOrd="0" destOrd="1" presId="urn:microsoft.com/office/officeart/2005/8/layout/arrow2"/>
    <dgm:cxn modelId="{0F0F0153-CC36-473F-A55B-9FA58CC837DD}" srcId="{0A908880-9871-41AE-8515-42656DF92BB6}" destId="{DFF7D9A7-661A-4B89-BBCA-23A609186EC2}" srcOrd="0" destOrd="0" parTransId="{B766198B-697B-4423-A10C-F10630F4A228}" sibTransId="{5ED69A6C-D79D-47BA-AEA1-B63CDAC9366F}"/>
    <dgm:cxn modelId="{B54D3A5A-4A3A-45EC-93DD-BB1FFC97A17B}" srcId="{FF5E6E1C-FDD3-4246-92BB-5CF59D5C4AE0}" destId="{278545DE-C500-4EBF-9C4F-B61B0C718262}" srcOrd="1" destOrd="0" parTransId="{C5874E52-D6EF-4CF5-8F79-D37E536BA272}" sibTransId="{33B8C9B0-9B80-4E31-8933-96CC9F4DB03D}"/>
    <dgm:cxn modelId="{5AF5C481-0B67-4542-B08F-8D16186E86DB}" srcId="{FE421F5F-1E42-4A10-9EF3-627E764BB422}" destId="{380B32F9-4128-421A-9E2C-DCA0C49B2FDA}" srcOrd="0" destOrd="0" parTransId="{B2FDBD73-D18D-4B21-A63D-94828AC5CD0A}" sibTransId="{4722E973-EA40-4EA3-A52A-8272E511CEDB}"/>
    <dgm:cxn modelId="{B2CD9882-789F-4505-988D-CCD87D09E919}" type="presOf" srcId="{25C2C558-7912-4AA9-BFBD-58A2AC90E789}" destId="{97AC9D1E-A2A7-494A-9970-0ACA25AE97F5}" srcOrd="0" destOrd="2" presId="urn:microsoft.com/office/officeart/2005/8/layout/arrow2"/>
    <dgm:cxn modelId="{5B1B929F-FECF-44BF-8C50-BE19FD7826AA}" type="presOf" srcId="{967584F0-4FB5-46AB-B54C-70274986811C}" destId="{4AAB03E1-F96D-4CF7-BA13-63642A98BD96}" srcOrd="0" destOrd="3" presId="urn:microsoft.com/office/officeart/2005/8/layout/arrow2"/>
    <dgm:cxn modelId="{B9E671A9-38AF-46E9-92F4-0ACC576CDCBD}" type="presOf" srcId="{278545DE-C500-4EBF-9C4F-B61B0C718262}" destId="{4AAB03E1-F96D-4CF7-BA13-63642A98BD96}" srcOrd="0" destOrd="0" presId="urn:microsoft.com/office/officeart/2005/8/layout/arrow2"/>
    <dgm:cxn modelId="{BB9666BA-90CB-4A72-9782-DC8FFFE4A96E}" type="presOf" srcId="{FF5E6E1C-FDD3-4246-92BB-5CF59D5C4AE0}" destId="{EFD99547-4DBE-4C22-B5E2-007096200B09}" srcOrd="0" destOrd="0" presId="urn:microsoft.com/office/officeart/2005/8/layout/arrow2"/>
    <dgm:cxn modelId="{4EC487C7-166B-4497-8B79-6B9CBC6DC426}" type="presOf" srcId="{6556B5B8-46CA-4A39-80F9-D0D8958763FB}" destId="{18F5FAB2-A2BE-4EE1-9905-A09ED189E370}" srcOrd="0" destOrd="3" presId="urn:microsoft.com/office/officeart/2005/8/layout/arrow2"/>
    <dgm:cxn modelId="{A808C5C9-A8FD-4CA2-A280-3CDF225662A4}" type="presOf" srcId="{0A908880-9871-41AE-8515-42656DF92BB6}" destId="{18F5FAB2-A2BE-4EE1-9905-A09ED189E370}" srcOrd="0" destOrd="0" presId="urn:microsoft.com/office/officeart/2005/8/layout/arrow2"/>
    <dgm:cxn modelId="{6D4909D2-E5C7-434B-BF68-8036F4593EDE}" srcId="{FF5E6E1C-FDD3-4246-92BB-5CF59D5C4AE0}" destId="{0A908880-9871-41AE-8515-42656DF92BB6}" srcOrd="2" destOrd="0" parTransId="{ECEC3D7A-49F3-4C7B-B204-F20BBA3AA310}" sibTransId="{115C68C0-679F-4A8E-AE76-EC617F5F786C}"/>
    <dgm:cxn modelId="{6477EBD8-D1F4-4C9E-BE36-0CD331A73AF0}" srcId="{0A908880-9871-41AE-8515-42656DF92BB6}" destId="{A54C682F-4328-46AA-B761-A125FED2183D}" srcOrd="1" destOrd="0" parTransId="{6304D31C-073F-4ACE-B3A3-63A88DA5F6F9}" sibTransId="{2F2C0491-A21C-4903-B6BF-1A50956456CF}"/>
    <dgm:cxn modelId="{B6A5B6D9-BCBE-426D-8CAB-F827FA494968}" type="presOf" srcId="{FE421F5F-1E42-4A10-9EF3-627E764BB422}" destId="{97AC9D1E-A2A7-494A-9970-0ACA25AE97F5}" srcOrd="0" destOrd="0" presId="urn:microsoft.com/office/officeart/2005/8/layout/arrow2"/>
    <dgm:cxn modelId="{F090A7DA-92EF-4D9C-BBBA-75A66C6863D9}" type="presOf" srcId="{DFF7D9A7-661A-4B89-BBCA-23A609186EC2}" destId="{18F5FAB2-A2BE-4EE1-9905-A09ED189E370}" srcOrd="0" destOrd="1" presId="urn:microsoft.com/office/officeart/2005/8/layout/arrow2"/>
    <dgm:cxn modelId="{622209E6-863C-4C2B-BBA6-001AB7425446}" srcId="{0A908880-9871-41AE-8515-42656DF92BB6}" destId="{6556B5B8-46CA-4A39-80F9-D0D8958763FB}" srcOrd="2" destOrd="0" parTransId="{D42D04D4-54B6-49E3-807B-1AE6E93D70EE}" sibTransId="{2DBD5E7C-3879-4791-A6ED-4F9387188E6A}"/>
    <dgm:cxn modelId="{57582DF2-F233-4B1F-8E87-DEBC766D7CFF}" srcId="{278545DE-C500-4EBF-9C4F-B61B0C718262}" destId="{BD31D565-5C41-439E-8E17-4A8DEBCAF8DD}" srcOrd="1" destOrd="0" parTransId="{53859AE9-7235-4BFE-8A9F-B1F0CAAE6887}" sibTransId="{80618D18-F08F-4ACC-8635-98662D6C0C7A}"/>
    <dgm:cxn modelId="{80B2C7FD-56B1-492E-9D9D-990473F3A797}" type="presOf" srcId="{380B32F9-4128-421A-9E2C-DCA0C49B2FDA}" destId="{97AC9D1E-A2A7-494A-9970-0ACA25AE97F5}" srcOrd="0" destOrd="1" presId="urn:microsoft.com/office/officeart/2005/8/layout/arrow2"/>
    <dgm:cxn modelId="{8695113D-4EBB-4C38-A3F9-15917AABAF13}" type="presParOf" srcId="{EFD99547-4DBE-4C22-B5E2-007096200B09}" destId="{5FF6820A-3BF4-4007-9199-D27A19BE25D3}" srcOrd="0" destOrd="0" presId="urn:microsoft.com/office/officeart/2005/8/layout/arrow2"/>
    <dgm:cxn modelId="{A82D2C5C-D9FB-494D-A018-B3581DDFEED1}" type="presParOf" srcId="{EFD99547-4DBE-4C22-B5E2-007096200B09}" destId="{176AFE59-C0AC-462C-9BD1-4CADD4214FE5}" srcOrd="1" destOrd="0" presId="urn:microsoft.com/office/officeart/2005/8/layout/arrow2"/>
    <dgm:cxn modelId="{A1326213-0D31-4281-A326-E684BC5440CB}" type="presParOf" srcId="{176AFE59-C0AC-462C-9BD1-4CADD4214FE5}" destId="{B6F06FAE-D9D1-4733-8EC6-6031E8D967DD}" srcOrd="0" destOrd="0" presId="urn:microsoft.com/office/officeart/2005/8/layout/arrow2"/>
    <dgm:cxn modelId="{B0D18648-AAE0-4867-A04C-9C36391C0710}" type="presParOf" srcId="{176AFE59-C0AC-462C-9BD1-4CADD4214FE5}" destId="{97AC9D1E-A2A7-494A-9970-0ACA25AE97F5}" srcOrd="1" destOrd="0" presId="urn:microsoft.com/office/officeart/2005/8/layout/arrow2"/>
    <dgm:cxn modelId="{17B4910F-E585-4CF7-943D-91CF86D610E0}" type="presParOf" srcId="{176AFE59-C0AC-462C-9BD1-4CADD4214FE5}" destId="{B623BFE0-24E1-47FE-A5A6-782458A482D1}" srcOrd="2" destOrd="0" presId="urn:microsoft.com/office/officeart/2005/8/layout/arrow2"/>
    <dgm:cxn modelId="{772088C4-F4FB-4C46-BB21-DA16DD6B10D6}" type="presParOf" srcId="{176AFE59-C0AC-462C-9BD1-4CADD4214FE5}" destId="{4AAB03E1-F96D-4CF7-BA13-63642A98BD96}" srcOrd="3" destOrd="0" presId="urn:microsoft.com/office/officeart/2005/8/layout/arrow2"/>
    <dgm:cxn modelId="{61368DBB-DE38-443E-AAC0-68CF4BA83541}" type="presParOf" srcId="{176AFE59-C0AC-462C-9BD1-4CADD4214FE5}" destId="{C2E85CCD-5B91-48DC-BFEE-A8AF33234C5D}" srcOrd="4" destOrd="0" presId="urn:microsoft.com/office/officeart/2005/8/layout/arrow2"/>
    <dgm:cxn modelId="{4BE58926-DA71-49C7-8F83-F0D93542FB5F}" type="presParOf" srcId="{176AFE59-C0AC-462C-9BD1-4CADD4214FE5}" destId="{18F5FAB2-A2BE-4EE1-9905-A09ED189E37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4FF643-C1EA-4810-96E9-439BFDD9687A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1F53972B-FD03-409B-9D54-B1AEBA4FE5C3}">
      <dgm:prSet phldrT="[Tekst]" custT="1"/>
      <dgm:spPr/>
      <dgm:t>
        <a:bodyPr/>
        <a:lstStyle/>
        <a:p>
          <a:r>
            <a:rPr lang="hr-HR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vrste objekta</a:t>
          </a:r>
        </a:p>
      </dgm:t>
    </dgm:pt>
    <dgm:pt modelId="{0952463B-265D-4B05-99C3-FE3B76445B8F}" type="parTrans" cxnId="{16B3B72F-A82F-4C78-8A34-3EFAA8F2D492}">
      <dgm:prSet/>
      <dgm:spPr/>
      <dgm:t>
        <a:bodyPr/>
        <a:lstStyle/>
        <a:p>
          <a:endParaRPr lang="hr-HR"/>
        </a:p>
      </dgm:t>
    </dgm:pt>
    <dgm:pt modelId="{B5FA8B82-C396-4FFC-B7FD-8BE3BE17040E}" type="sibTrans" cxnId="{16B3B72F-A82F-4C78-8A34-3EFAA8F2D492}">
      <dgm:prSet/>
      <dgm:spPr/>
      <dgm:t>
        <a:bodyPr/>
        <a:lstStyle/>
        <a:p>
          <a:endParaRPr lang="hr-HR"/>
        </a:p>
      </dgm:t>
    </dgm:pt>
    <dgm:pt modelId="{A6A48598-CB9C-445A-AEFE-749EB20759D8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izravni</a:t>
          </a:r>
        </a:p>
      </dgm:t>
    </dgm:pt>
    <dgm:pt modelId="{DC0F5CCF-1A13-45BE-83E3-E2F52FE43AEF}" type="parTrans" cxnId="{9DB71AA5-B01E-492D-9BD3-54B28ACB2EED}">
      <dgm:prSet/>
      <dgm:spPr/>
      <dgm:t>
        <a:bodyPr/>
        <a:lstStyle/>
        <a:p>
          <a:endParaRPr lang="hr-HR"/>
        </a:p>
      </dgm:t>
    </dgm:pt>
    <dgm:pt modelId="{5C4EEAF9-11A2-4029-9733-778C531AE758}" type="sibTrans" cxnId="{9DB71AA5-B01E-492D-9BD3-54B28ACB2EED}">
      <dgm:prSet/>
      <dgm:spPr/>
      <dgm:t>
        <a:bodyPr/>
        <a:lstStyle/>
        <a:p>
          <a:endParaRPr lang="hr-HR"/>
        </a:p>
      </dgm:t>
    </dgm:pt>
    <dgm:pt modelId="{C38418E2-38F8-481D-9EEA-B25BF9BBA835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neizravni</a:t>
          </a:r>
        </a:p>
      </dgm:t>
    </dgm:pt>
    <dgm:pt modelId="{69D17680-AE5C-41F5-BDFF-A00C00CCB185}" type="parTrans" cxnId="{899FF86F-7E82-4957-9AB2-70F1174E3492}">
      <dgm:prSet/>
      <dgm:spPr/>
      <dgm:t>
        <a:bodyPr/>
        <a:lstStyle/>
        <a:p>
          <a:endParaRPr lang="hr-HR"/>
        </a:p>
      </dgm:t>
    </dgm:pt>
    <dgm:pt modelId="{A206DBE9-6E85-414C-9DC4-0FDE043E9551}" type="sibTrans" cxnId="{899FF86F-7E82-4957-9AB2-70F1174E3492}">
      <dgm:prSet/>
      <dgm:spPr/>
      <dgm:t>
        <a:bodyPr/>
        <a:lstStyle/>
        <a:p>
          <a:endParaRPr lang="hr-HR"/>
        </a:p>
      </dgm:t>
    </dgm:pt>
    <dgm:pt modelId="{E251B453-87DC-4366-93E4-5C35F376C85B}">
      <dgm:prSet phldrT="[Tekst]" custT="1"/>
      <dgm:spPr/>
      <dgm:t>
        <a:bodyPr/>
        <a:lstStyle/>
        <a:p>
          <a:pPr algn="l"/>
          <a:r>
            <a:rPr lang="hr-HR" sz="1800" dirty="0">
              <a:solidFill>
                <a:schemeClr val="accent1">
                  <a:lumMod val="50000"/>
                </a:schemeClr>
              </a:solidFill>
            </a:rPr>
            <a:t>izrečen </a:t>
          </a:r>
          <a:r>
            <a:rPr lang="hr-HR" sz="1800" b="1" dirty="0">
              <a:solidFill>
                <a:schemeClr val="accent1">
                  <a:lumMod val="50000"/>
                </a:schemeClr>
              </a:solidFill>
            </a:rPr>
            <a:t>akuzativom</a:t>
          </a:r>
          <a:r>
            <a:rPr lang="hr-HR" sz="1800" dirty="0">
              <a:solidFill>
                <a:schemeClr val="accent1">
                  <a:lumMod val="50000"/>
                </a:schemeClr>
              </a:solidFill>
            </a:rPr>
            <a:t> i </a:t>
          </a:r>
          <a:r>
            <a:rPr lang="hr-HR" sz="1800" b="1" dirty="0">
              <a:solidFill>
                <a:schemeClr val="accent1">
                  <a:lumMod val="50000"/>
                </a:schemeClr>
              </a:solidFill>
            </a:rPr>
            <a:t>dijelnim genitivom </a:t>
          </a:r>
        </a:p>
      </dgm:t>
    </dgm:pt>
    <dgm:pt modelId="{6F1D339A-EB9D-4DD1-9523-EDC999FF8BD7}" type="parTrans" cxnId="{609251EE-9290-46B0-909E-4D0260E18D77}">
      <dgm:prSet/>
      <dgm:spPr/>
      <dgm:t>
        <a:bodyPr/>
        <a:lstStyle/>
        <a:p>
          <a:endParaRPr lang="hr-HR"/>
        </a:p>
      </dgm:t>
    </dgm:pt>
    <dgm:pt modelId="{0CACEB3C-22AB-4C3C-B691-F5016639A54A}" type="sibTrans" cxnId="{609251EE-9290-46B0-909E-4D0260E18D77}">
      <dgm:prSet/>
      <dgm:spPr/>
      <dgm:t>
        <a:bodyPr/>
        <a:lstStyle/>
        <a:p>
          <a:endParaRPr lang="hr-HR"/>
        </a:p>
      </dgm:t>
    </dgm:pt>
    <dgm:pt modelId="{E9C1DEE7-9AE7-4DB4-9585-91966FEE8CEE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1">
                  <a:lumMod val="50000"/>
                </a:schemeClr>
              </a:solidFill>
            </a:rPr>
            <a:t>izrečen </a:t>
          </a:r>
          <a:r>
            <a:rPr lang="hr-HR" sz="1800" b="1" dirty="0">
              <a:solidFill>
                <a:schemeClr val="accent1">
                  <a:lumMod val="50000"/>
                </a:schemeClr>
              </a:solidFill>
            </a:rPr>
            <a:t>genitivom, dativom, </a:t>
          </a:r>
          <a:br>
            <a:rPr lang="hr-HR" sz="1800" b="1" dirty="0">
              <a:solidFill>
                <a:schemeClr val="accent1">
                  <a:lumMod val="50000"/>
                </a:schemeClr>
              </a:solidFill>
            </a:rPr>
          </a:br>
          <a:r>
            <a:rPr lang="hr-HR" sz="1800" b="1" dirty="0">
              <a:solidFill>
                <a:schemeClr val="accent1">
                  <a:lumMod val="50000"/>
                </a:schemeClr>
              </a:solidFill>
            </a:rPr>
            <a:t>akuzativom s prijedlogom, </a:t>
          </a:r>
          <a:br>
            <a:rPr lang="hr-HR" sz="1800" b="1" dirty="0">
              <a:solidFill>
                <a:schemeClr val="accent1">
                  <a:lumMod val="50000"/>
                </a:schemeClr>
              </a:solidFill>
            </a:rPr>
          </a:br>
          <a:r>
            <a:rPr lang="hr-HR" sz="1800" b="1" dirty="0">
              <a:solidFill>
                <a:schemeClr val="accent1">
                  <a:lumMod val="50000"/>
                </a:schemeClr>
              </a:solidFill>
            </a:rPr>
            <a:t>lokativom i instrumentalom</a:t>
          </a:r>
        </a:p>
      </dgm:t>
    </dgm:pt>
    <dgm:pt modelId="{18FA0E25-7D1D-4751-839C-DEAD0DD6BC70}" type="parTrans" cxnId="{D8FAF38A-7673-4173-B2A9-5A7ECA6383C2}">
      <dgm:prSet/>
      <dgm:spPr/>
      <dgm:t>
        <a:bodyPr/>
        <a:lstStyle/>
        <a:p>
          <a:endParaRPr lang="hr-HR"/>
        </a:p>
      </dgm:t>
    </dgm:pt>
    <dgm:pt modelId="{82163080-636E-472B-A951-21ED9560465A}" type="sibTrans" cxnId="{D8FAF38A-7673-4173-B2A9-5A7ECA6383C2}">
      <dgm:prSet/>
      <dgm:spPr/>
      <dgm:t>
        <a:bodyPr/>
        <a:lstStyle/>
        <a:p>
          <a:endParaRPr lang="hr-HR"/>
        </a:p>
      </dgm:t>
    </dgm:pt>
    <dgm:pt modelId="{ECB887DE-5BD9-4C87-B65F-0DD743FABA9E}" type="pres">
      <dgm:prSet presAssocID="{174FF643-C1EA-4810-96E9-439BFDD968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A8FB81-2E8D-4CD5-B5C6-FA0247F66512}" type="pres">
      <dgm:prSet presAssocID="{1F53972B-FD03-409B-9D54-B1AEBA4FE5C3}" presName="centerShape" presStyleLbl="node0" presStyleIdx="0" presStyleCnt="1"/>
      <dgm:spPr/>
    </dgm:pt>
    <dgm:pt modelId="{C066327E-C0D1-40DC-8877-37A16A763B14}" type="pres">
      <dgm:prSet presAssocID="{DC0F5CCF-1A13-45BE-83E3-E2F52FE43AEF}" presName="parTrans" presStyleLbl="bgSibTrans2D1" presStyleIdx="0" presStyleCnt="2"/>
      <dgm:spPr/>
    </dgm:pt>
    <dgm:pt modelId="{FC6DDA34-1CAC-4A99-B37E-B2FDA6AF6D50}" type="pres">
      <dgm:prSet presAssocID="{A6A48598-CB9C-445A-AEFE-749EB20759D8}" presName="node" presStyleLbl="node1" presStyleIdx="0" presStyleCnt="2">
        <dgm:presLayoutVars>
          <dgm:bulletEnabled val="1"/>
        </dgm:presLayoutVars>
      </dgm:prSet>
      <dgm:spPr/>
    </dgm:pt>
    <dgm:pt modelId="{D483654F-14DA-4833-9183-446A862A628E}" type="pres">
      <dgm:prSet presAssocID="{69D17680-AE5C-41F5-BDFF-A00C00CCB185}" presName="parTrans" presStyleLbl="bgSibTrans2D1" presStyleIdx="1" presStyleCnt="2"/>
      <dgm:spPr/>
    </dgm:pt>
    <dgm:pt modelId="{3A3E726C-D952-4C3D-A3BD-93EBBEFFEE20}" type="pres">
      <dgm:prSet presAssocID="{C38418E2-38F8-481D-9EEA-B25BF9BBA835}" presName="node" presStyleLbl="node1" presStyleIdx="1" presStyleCnt="2" custScaleX="129934">
        <dgm:presLayoutVars>
          <dgm:bulletEnabled val="1"/>
        </dgm:presLayoutVars>
      </dgm:prSet>
      <dgm:spPr/>
    </dgm:pt>
  </dgm:ptLst>
  <dgm:cxnLst>
    <dgm:cxn modelId="{87A75C28-EACF-4005-A1FB-8C21752D4217}" type="presOf" srcId="{A6A48598-CB9C-445A-AEFE-749EB20759D8}" destId="{FC6DDA34-1CAC-4A99-B37E-B2FDA6AF6D50}" srcOrd="0" destOrd="0" presId="urn:microsoft.com/office/officeart/2005/8/layout/radial4"/>
    <dgm:cxn modelId="{16B3B72F-A82F-4C78-8A34-3EFAA8F2D492}" srcId="{174FF643-C1EA-4810-96E9-439BFDD9687A}" destId="{1F53972B-FD03-409B-9D54-B1AEBA4FE5C3}" srcOrd="0" destOrd="0" parTransId="{0952463B-265D-4B05-99C3-FE3B76445B8F}" sibTransId="{B5FA8B82-C396-4FFC-B7FD-8BE3BE17040E}"/>
    <dgm:cxn modelId="{A2490633-FD7F-4090-A63C-AB7600C7AAB7}" type="presOf" srcId="{69D17680-AE5C-41F5-BDFF-A00C00CCB185}" destId="{D483654F-14DA-4833-9183-446A862A628E}" srcOrd="0" destOrd="0" presId="urn:microsoft.com/office/officeart/2005/8/layout/radial4"/>
    <dgm:cxn modelId="{8948CB3C-0EBA-49C7-969E-3FEADC238BDF}" type="presOf" srcId="{C38418E2-38F8-481D-9EEA-B25BF9BBA835}" destId="{3A3E726C-D952-4C3D-A3BD-93EBBEFFEE20}" srcOrd="0" destOrd="0" presId="urn:microsoft.com/office/officeart/2005/8/layout/radial4"/>
    <dgm:cxn modelId="{D477F45D-C0EE-4831-823F-DB0D764127C3}" type="presOf" srcId="{DC0F5CCF-1A13-45BE-83E3-E2F52FE43AEF}" destId="{C066327E-C0D1-40DC-8877-37A16A763B14}" srcOrd="0" destOrd="0" presId="urn:microsoft.com/office/officeart/2005/8/layout/radial4"/>
    <dgm:cxn modelId="{899FF86F-7E82-4957-9AB2-70F1174E3492}" srcId="{1F53972B-FD03-409B-9D54-B1AEBA4FE5C3}" destId="{C38418E2-38F8-481D-9EEA-B25BF9BBA835}" srcOrd="1" destOrd="0" parTransId="{69D17680-AE5C-41F5-BDFF-A00C00CCB185}" sibTransId="{A206DBE9-6E85-414C-9DC4-0FDE043E9551}"/>
    <dgm:cxn modelId="{D8FAF38A-7673-4173-B2A9-5A7ECA6383C2}" srcId="{C38418E2-38F8-481D-9EEA-B25BF9BBA835}" destId="{E9C1DEE7-9AE7-4DB4-9585-91966FEE8CEE}" srcOrd="0" destOrd="0" parTransId="{18FA0E25-7D1D-4751-839C-DEAD0DD6BC70}" sibTransId="{82163080-636E-472B-A951-21ED9560465A}"/>
    <dgm:cxn modelId="{1EE36D93-B965-42F1-B4D6-AE02A9FA3FC1}" type="presOf" srcId="{1F53972B-FD03-409B-9D54-B1AEBA4FE5C3}" destId="{AAA8FB81-2E8D-4CD5-B5C6-FA0247F66512}" srcOrd="0" destOrd="0" presId="urn:microsoft.com/office/officeart/2005/8/layout/radial4"/>
    <dgm:cxn modelId="{9DB71AA5-B01E-492D-9BD3-54B28ACB2EED}" srcId="{1F53972B-FD03-409B-9D54-B1AEBA4FE5C3}" destId="{A6A48598-CB9C-445A-AEFE-749EB20759D8}" srcOrd="0" destOrd="0" parTransId="{DC0F5CCF-1A13-45BE-83E3-E2F52FE43AEF}" sibTransId="{5C4EEAF9-11A2-4029-9733-778C531AE758}"/>
    <dgm:cxn modelId="{8150B1BE-962A-41E0-AB37-A6633E448F82}" type="presOf" srcId="{174FF643-C1EA-4810-96E9-439BFDD9687A}" destId="{ECB887DE-5BD9-4C87-B65F-0DD743FABA9E}" srcOrd="0" destOrd="0" presId="urn:microsoft.com/office/officeart/2005/8/layout/radial4"/>
    <dgm:cxn modelId="{484EBED3-5F58-471B-8702-AABD2D09158F}" type="presOf" srcId="{E251B453-87DC-4366-93E4-5C35F376C85B}" destId="{FC6DDA34-1CAC-4A99-B37E-B2FDA6AF6D50}" srcOrd="0" destOrd="1" presId="urn:microsoft.com/office/officeart/2005/8/layout/radial4"/>
    <dgm:cxn modelId="{609251EE-9290-46B0-909E-4D0260E18D77}" srcId="{A6A48598-CB9C-445A-AEFE-749EB20759D8}" destId="{E251B453-87DC-4366-93E4-5C35F376C85B}" srcOrd="0" destOrd="0" parTransId="{6F1D339A-EB9D-4DD1-9523-EDC999FF8BD7}" sibTransId="{0CACEB3C-22AB-4C3C-B691-F5016639A54A}"/>
    <dgm:cxn modelId="{871775FD-CF47-4BF1-A2F1-46B2AE1B2318}" type="presOf" srcId="{E9C1DEE7-9AE7-4DB4-9585-91966FEE8CEE}" destId="{3A3E726C-D952-4C3D-A3BD-93EBBEFFEE20}" srcOrd="0" destOrd="1" presId="urn:microsoft.com/office/officeart/2005/8/layout/radial4"/>
    <dgm:cxn modelId="{A6B661B2-A941-42C9-A35C-6E1A2CDF8DFD}" type="presParOf" srcId="{ECB887DE-5BD9-4C87-B65F-0DD743FABA9E}" destId="{AAA8FB81-2E8D-4CD5-B5C6-FA0247F66512}" srcOrd="0" destOrd="0" presId="urn:microsoft.com/office/officeart/2005/8/layout/radial4"/>
    <dgm:cxn modelId="{CF831537-36D3-43B3-9CF0-B8443B88AC7C}" type="presParOf" srcId="{ECB887DE-5BD9-4C87-B65F-0DD743FABA9E}" destId="{C066327E-C0D1-40DC-8877-37A16A763B14}" srcOrd="1" destOrd="0" presId="urn:microsoft.com/office/officeart/2005/8/layout/radial4"/>
    <dgm:cxn modelId="{6CEF588D-D259-4098-8ACB-1EDCC9BA0F93}" type="presParOf" srcId="{ECB887DE-5BD9-4C87-B65F-0DD743FABA9E}" destId="{FC6DDA34-1CAC-4A99-B37E-B2FDA6AF6D50}" srcOrd="2" destOrd="0" presId="urn:microsoft.com/office/officeart/2005/8/layout/radial4"/>
    <dgm:cxn modelId="{94C803BD-35DD-4F66-9964-1A4F9BEB9B34}" type="presParOf" srcId="{ECB887DE-5BD9-4C87-B65F-0DD743FABA9E}" destId="{D483654F-14DA-4833-9183-446A862A628E}" srcOrd="3" destOrd="0" presId="urn:microsoft.com/office/officeart/2005/8/layout/radial4"/>
    <dgm:cxn modelId="{8CAE5143-03B2-4A4E-9D55-7E6B28091DD2}" type="presParOf" srcId="{ECB887DE-5BD9-4C87-B65F-0DD743FABA9E}" destId="{3A3E726C-D952-4C3D-A3BD-93EBBEFFEE20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243BF6-BAA1-4798-A57A-B88F5DDD17E4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F31DE2A-62FE-4B3B-A4E6-2FD454F63E29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priložna oznaka mjesta  </a:t>
          </a:r>
          <a:r>
            <a: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POM</a:t>
          </a:r>
        </a:p>
      </dgm:t>
    </dgm:pt>
    <dgm:pt modelId="{F3C1F2E7-DC3B-4D40-80EA-EA6019507696}" type="parTrans" cxnId="{712AC300-250B-446C-A556-F7835617E0E6}">
      <dgm:prSet/>
      <dgm:spPr/>
      <dgm:t>
        <a:bodyPr/>
        <a:lstStyle/>
        <a:p>
          <a:endParaRPr lang="hr-HR"/>
        </a:p>
      </dgm:t>
    </dgm:pt>
    <dgm:pt modelId="{5871FC46-E1FF-4E8A-ADED-88846DB019E3}" type="sibTrans" cxnId="{712AC300-250B-446C-A556-F7835617E0E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hr-HR"/>
        </a:p>
      </dgm:t>
    </dgm:pt>
    <dgm:pt modelId="{2B68E5A7-1C4C-4C63-8495-289CA668F52A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priložna oznaka vremena  </a:t>
          </a:r>
          <a:r>
            <a: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POV</a:t>
          </a:r>
        </a:p>
      </dgm:t>
    </dgm:pt>
    <dgm:pt modelId="{F715B54C-41B3-4123-B1CC-65DD1AAD298C}" type="parTrans" cxnId="{E2058069-C5FE-4F66-B87F-7B7982BE1C9C}">
      <dgm:prSet/>
      <dgm:spPr/>
      <dgm:t>
        <a:bodyPr/>
        <a:lstStyle/>
        <a:p>
          <a:endParaRPr lang="hr-HR"/>
        </a:p>
      </dgm:t>
    </dgm:pt>
    <dgm:pt modelId="{41352B8B-6D1E-48EF-90D6-E3C296507DAC}" type="sibTrans" cxnId="{E2058069-C5FE-4F66-B87F-7B7982BE1C9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36932D5-36DB-4B25-9423-7AD69245AC07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priložna oznaka načina  </a:t>
          </a:r>
          <a:r>
            <a: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PON</a:t>
          </a:r>
        </a:p>
      </dgm:t>
    </dgm:pt>
    <dgm:pt modelId="{612D2A84-9B9B-40C5-8176-032CD50DA7E1}" type="parTrans" cxnId="{9CD7A72E-6E56-4795-B998-75229453C2B4}">
      <dgm:prSet/>
      <dgm:spPr/>
      <dgm:t>
        <a:bodyPr/>
        <a:lstStyle/>
        <a:p>
          <a:endParaRPr lang="hr-HR"/>
        </a:p>
      </dgm:t>
    </dgm:pt>
    <dgm:pt modelId="{094FA0EB-9BDE-4273-8674-7623C18D9281}" type="sibTrans" cxnId="{9CD7A72E-6E56-4795-B998-75229453C2B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711CC0AC-F633-41AC-8DFF-7FAF4273D333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priložna oznaka uzroka  </a:t>
          </a:r>
          <a:r>
            <a:rPr lang="hr-HR" sz="18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POU</a:t>
          </a:r>
        </a:p>
      </dgm:t>
    </dgm:pt>
    <dgm:pt modelId="{3D83E258-C59A-42AD-B178-3D456BDB05CC}" type="parTrans" cxnId="{51A5FEE3-C854-45CC-990C-9BDD6AF8FF26}">
      <dgm:prSet/>
      <dgm:spPr/>
      <dgm:t>
        <a:bodyPr/>
        <a:lstStyle/>
        <a:p>
          <a:endParaRPr lang="hr-HR"/>
        </a:p>
      </dgm:t>
    </dgm:pt>
    <dgm:pt modelId="{EF646F1E-8E6A-4396-9C21-271545A33D4E}" type="sibTrans" cxnId="{51A5FEE3-C854-45CC-990C-9BDD6AF8FF2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hr-HR"/>
        </a:p>
      </dgm:t>
    </dgm:pt>
    <dgm:pt modelId="{C683871C-CD0E-49DF-83CE-B05ECEB6934F}">
      <dgm:prSet phldrT="[Tekst]" custT="1"/>
      <dgm:spPr/>
      <dgm:t>
        <a:bodyPr/>
        <a:lstStyle/>
        <a:p>
          <a:r>
            <a:rPr lang="pl-PL" sz="1800" b="1" dirty="0">
              <a:solidFill>
                <a:schemeClr val="accent1">
                  <a:lumMod val="75000"/>
                </a:schemeClr>
              </a:solidFill>
            </a:rPr>
            <a:t> mjesto radnje, pravac i cilj kretanja</a:t>
          </a:r>
          <a:endParaRPr lang="hr-HR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CB6DB68F-01E3-466E-9AF0-C648A698D958}" type="sibTrans" cxnId="{8E04FEEA-9AB8-4493-80F8-BBF93BD4C093}">
      <dgm:prSet/>
      <dgm:spPr/>
      <dgm:t>
        <a:bodyPr/>
        <a:lstStyle/>
        <a:p>
          <a:endParaRPr lang="hr-HR"/>
        </a:p>
      </dgm:t>
    </dgm:pt>
    <dgm:pt modelId="{63DD62AF-5379-4076-8F55-F05F83FD57A9}" type="parTrans" cxnId="{8E04FEEA-9AB8-4493-80F8-BBF93BD4C093}">
      <dgm:prSet/>
      <dgm:spPr/>
      <dgm:t>
        <a:bodyPr/>
        <a:lstStyle/>
        <a:p>
          <a:endParaRPr lang="hr-HR"/>
        </a:p>
      </dgm:t>
    </dgm:pt>
    <dgm:pt modelId="{E05AFB44-8866-42A5-9540-FAA98DB111E3}">
      <dgm:prSet phldrT="[Tekst]" custT="1"/>
      <dgm:spPr/>
      <dgm:t>
        <a:bodyPr/>
        <a:lstStyle/>
        <a:p>
          <a:r>
            <a:rPr lang="hr-HR" sz="1800" b="1" dirty="0">
              <a:solidFill>
                <a:schemeClr val="accent1">
                  <a:lumMod val="75000"/>
                </a:schemeClr>
              </a:solidFill>
            </a:rPr>
            <a:t>Gdje?, Kamo?, Kuda?, Odakle?, Dokle? </a:t>
          </a:r>
        </a:p>
      </dgm:t>
    </dgm:pt>
    <dgm:pt modelId="{4303A668-44A4-4ACB-B741-A4E740AB954F}" type="sibTrans" cxnId="{0A5EDDDE-FD02-494A-8D71-8782A40F32D0}">
      <dgm:prSet/>
      <dgm:spPr/>
      <dgm:t>
        <a:bodyPr/>
        <a:lstStyle/>
        <a:p>
          <a:endParaRPr lang="hr-HR"/>
        </a:p>
      </dgm:t>
    </dgm:pt>
    <dgm:pt modelId="{CA7FA4EE-0D4E-4FE1-B325-ACD795229CC3}" type="parTrans" cxnId="{0A5EDDDE-FD02-494A-8D71-8782A40F32D0}">
      <dgm:prSet/>
      <dgm:spPr/>
      <dgm:t>
        <a:bodyPr/>
        <a:lstStyle/>
        <a:p>
          <a:endParaRPr lang="hr-HR"/>
        </a:p>
      </dgm:t>
    </dgm:pt>
    <dgm:pt modelId="{09F867A3-0074-4A12-807A-9BF6087D81CA}" type="pres">
      <dgm:prSet presAssocID="{A2243BF6-BAA1-4798-A57A-B88F5DDD17E4}" presName="Name0" presStyleCnt="0">
        <dgm:presLayoutVars>
          <dgm:chMax val="7"/>
          <dgm:chPref val="7"/>
          <dgm:dir/>
        </dgm:presLayoutVars>
      </dgm:prSet>
      <dgm:spPr/>
    </dgm:pt>
    <dgm:pt modelId="{987B4A5A-964C-472D-A384-A01CF0BC3621}" type="pres">
      <dgm:prSet presAssocID="{A2243BF6-BAA1-4798-A57A-B88F5DDD17E4}" presName="dot1" presStyleLbl="alignNode1" presStyleIdx="0" presStyleCnt="13"/>
      <dgm:spPr/>
    </dgm:pt>
    <dgm:pt modelId="{D786492F-9007-45B6-81DE-EC3FFBCA4C53}" type="pres">
      <dgm:prSet presAssocID="{A2243BF6-BAA1-4798-A57A-B88F5DDD17E4}" presName="dot2" presStyleLbl="alignNode1" presStyleIdx="1" presStyleCnt="13"/>
      <dgm:spPr/>
    </dgm:pt>
    <dgm:pt modelId="{090E202A-736D-41AE-8B30-DC563FB136DA}" type="pres">
      <dgm:prSet presAssocID="{A2243BF6-BAA1-4798-A57A-B88F5DDD17E4}" presName="dot3" presStyleLbl="alignNode1" presStyleIdx="2" presStyleCnt="13"/>
      <dgm:spPr/>
    </dgm:pt>
    <dgm:pt modelId="{AB387607-ED80-4935-80A0-530614AE7787}" type="pres">
      <dgm:prSet presAssocID="{A2243BF6-BAA1-4798-A57A-B88F5DDD17E4}" presName="dot4" presStyleLbl="alignNode1" presStyleIdx="3" presStyleCnt="13"/>
      <dgm:spPr/>
    </dgm:pt>
    <dgm:pt modelId="{7DF541D7-DDAA-47B0-97E9-C7A67D8ABC4B}" type="pres">
      <dgm:prSet presAssocID="{A2243BF6-BAA1-4798-A57A-B88F5DDD17E4}" presName="dot5" presStyleLbl="alignNode1" presStyleIdx="4" presStyleCnt="13"/>
      <dgm:spPr/>
    </dgm:pt>
    <dgm:pt modelId="{4DB98EAB-7432-4932-B7EE-219EA0C19B00}" type="pres">
      <dgm:prSet presAssocID="{A2243BF6-BAA1-4798-A57A-B88F5DDD17E4}" presName="dot6" presStyleLbl="alignNode1" presStyleIdx="5" presStyleCnt="13"/>
      <dgm:spPr/>
    </dgm:pt>
    <dgm:pt modelId="{8E986C49-C615-40D0-99A2-74506AFC43C6}" type="pres">
      <dgm:prSet presAssocID="{A2243BF6-BAA1-4798-A57A-B88F5DDD17E4}" presName="dotArrow1" presStyleLbl="alignNode1" presStyleIdx="6" presStyleCnt="13"/>
      <dgm:spPr/>
    </dgm:pt>
    <dgm:pt modelId="{3073A668-13AE-4303-81CD-310D68712162}" type="pres">
      <dgm:prSet presAssocID="{A2243BF6-BAA1-4798-A57A-B88F5DDD17E4}" presName="dotArrow2" presStyleLbl="alignNode1" presStyleIdx="7" presStyleCnt="13"/>
      <dgm:spPr/>
    </dgm:pt>
    <dgm:pt modelId="{71F0D03D-7D77-46D5-8B88-A44E38EAE3D9}" type="pres">
      <dgm:prSet presAssocID="{A2243BF6-BAA1-4798-A57A-B88F5DDD17E4}" presName="dotArrow3" presStyleLbl="alignNode1" presStyleIdx="8" presStyleCnt="13" custAng="15228356"/>
      <dgm:spPr/>
    </dgm:pt>
    <dgm:pt modelId="{3C1FE5B7-6613-453E-88F7-C6E56545ED95}" type="pres">
      <dgm:prSet presAssocID="{A2243BF6-BAA1-4798-A57A-B88F5DDD17E4}" presName="dotArrow4" presStyleLbl="alignNode1" presStyleIdx="9" presStyleCnt="13"/>
      <dgm:spPr/>
    </dgm:pt>
    <dgm:pt modelId="{D1222AC1-027A-42A7-8609-DE46D990A218}" type="pres">
      <dgm:prSet presAssocID="{A2243BF6-BAA1-4798-A57A-B88F5DDD17E4}" presName="dotArrow5" presStyleLbl="alignNode1" presStyleIdx="10" presStyleCnt="13"/>
      <dgm:spPr/>
    </dgm:pt>
    <dgm:pt modelId="{F3DEDC39-7C57-4B87-B24C-6CDD08E546FE}" type="pres">
      <dgm:prSet presAssocID="{A2243BF6-BAA1-4798-A57A-B88F5DDD17E4}" presName="dotArrow6" presStyleLbl="alignNode1" presStyleIdx="11" presStyleCnt="13"/>
      <dgm:spPr/>
    </dgm:pt>
    <dgm:pt modelId="{2FA3B5A6-27D4-40A6-B3C2-AF9196D227A8}" type="pres">
      <dgm:prSet presAssocID="{A2243BF6-BAA1-4798-A57A-B88F5DDD17E4}" presName="dotArrow7" presStyleLbl="alignNode1" presStyleIdx="12" presStyleCnt="13"/>
      <dgm:spPr/>
    </dgm:pt>
    <dgm:pt modelId="{211C77E0-876B-489D-9B13-82794BED81CA}" type="pres">
      <dgm:prSet presAssocID="{AF31DE2A-62FE-4B3B-A4E6-2FD454F63E29}" presName="parTx1" presStyleLbl="node1" presStyleIdx="0" presStyleCnt="4"/>
      <dgm:spPr/>
    </dgm:pt>
    <dgm:pt modelId="{F03DD457-428E-4C4B-964E-A6DC036B3A43}" type="pres">
      <dgm:prSet presAssocID="{AF31DE2A-62FE-4B3B-A4E6-2FD454F63E29}" presName="desTx1" presStyleLbl="revTx" presStyleIdx="0" presStyleCnt="1">
        <dgm:presLayoutVars>
          <dgm:bulletEnabled val="1"/>
        </dgm:presLayoutVars>
      </dgm:prSet>
      <dgm:spPr/>
    </dgm:pt>
    <dgm:pt modelId="{2CE34DA2-A42B-4504-AFFC-26E083CC6A66}" type="pres">
      <dgm:prSet presAssocID="{5871FC46-E1FF-4E8A-ADED-88846DB019E3}" presName="picture1" presStyleCnt="0"/>
      <dgm:spPr/>
    </dgm:pt>
    <dgm:pt modelId="{3C5F4D9A-9D14-4595-86BC-F684CA120479}" type="pres">
      <dgm:prSet presAssocID="{5871FC46-E1FF-4E8A-ADED-88846DB019E3}" presName="imageRepeatNode" presStyleLbl="fgImgPlace1" presStyleIdx="0" presStyleCnt="4"/>
      <dgm:spPr/>
    </dgm:pt>
    <dgm:pt modelId="{C09474F9-2B29-469A-8D3A-0381EDB0B2D7}" type="pres">
      <dgm:prSet presAssocID="{2B68E5A7-1C4C-4C63-8495-289CA668F52A}" presName="parTx2" presStyleLbl="node1" presStyleIdx="1" presStyleCnt="4"/>
      <dgm:spPr/>
    </dgm:pt>
    <dgm:pt modelId="{BC6C9B75-E01F-411B-ACF9-1287697C9DE5}" type="pres">
      <dgm:prSet presAssocID="{41352B8B-6D1E-48EF-90D6-E3C296507DAC}" presName="picture2" presStyleCnt="0"/>
      <dgm:spPr/>
    </dgm:pt>
    <dgm:pt modelId="{5A1DE0FD-B4F0-4822-BEFA-82733216E84E}" type="pres">
      <dgm:prSet presAssocID="{41352B8B-6D1E-48EF-90D6-E3C296507DAC}" presName="imageRepeatNode" presStyleLbl="fgImgPlace1" presStyleIdx="1" presStyleCnt="4"/>
      <dgm:spPr/>
    </dgm:pt>
    <dgm:pt modelId="{312D72DD-88DE-49BB-B694-F3A3DCF3885B}" type="pres">
      <dgm:prSet presAssocID="{D36932D5-36DB-4B25-9423-7AD69245AC07}" presName="parTx3" presStyleLbl="node1" presStyleIdx="2" presStyleCnt="4"/>
      <dgm:spPr/>
    </dgm:pt>
    <dgm:pt modelId="{B21D06F9-3C49-403B-8793-3E2EB3F2E131}" type="pres">
      <dgm:prSet presAssocID="{094FA0EB-9BDE-4273-8674-7623C18D9281}" presName="picture3" presStyleCnt="0"/>
      <dgm:spPr/>
    </dgm:pt>
    <dgm:pt modelId="{5C3CB7A0-AC21-4477-8418-9D59D5750081}" type="pres">
      <dgm:prSet presAssocID="{094FA0EB-9BDE-4273-8674-7623C18D9281}" presName="imageRepeatNode" presStyleLbl="fgImgPlace1" presStyleIdx="2" presStyleCnt="4"/>
      <dgm:spPr/>
    </dgm:pt>
    <dgm:pt modelId="{9A95EE2F-83EA-4715-9E4D-8D0C44836EC1}" type="pres">
      <dgm:prSet presAssocID="{711CC0AC-F633-41AC-8DFF-7FAF4273D333}" presName="parTx4" presStyleLbl="node1" presStyleIdx="3" presStyleCnt="4"/>
      <dgm:spPr/>
    </dgm:pt>
    <dgm:pt modelId="{381E9F42-39E4-4821-A25D-3A8AFA8977EA}" type="pres">
      <dgm:prSet presAssocID="{EF646F1E-8E6A-4396-9C21-271545A33D4E}" presName="picture4" presStyleCnt="0"/>
      <dgm:spPr/>
    </dgm:pt>
    <dgm:pt modelId="{7DBCF199-EF28-479E-ADDB-D01232C1ABD3}" type="pres">
      <dgm:prSet presAssocID="{EF646F1E-8E6A-4396-9C21-271545A33D4E}" presName="imageRepeatNode" presStyleLbl="fgImgPlace1" presStyleIdx="3" presStyleCnt="4"/>
      <dgm:spPr/>
    </dgm:pt>
  </dgm:ptLst>
  <dgm:cxnLst>
    <dgm:cxn modelId="{712AC300-250B-446C-A556-F7835617E0E6}" srcId="{A2243BF6-BAA1-4798-A57A-B88F5DDD17E4}" destId="{AF31DE2A-62FE-4B3B-A4E6-2FD454F63E29}" srcOrd="0" destOrd="0" parTransId="{F3C1F2E7-DC3B-4D40-80EA-EA6019507696}" sibTransId="{5871FC46-E1FF-4E8A-ADED-88846DB019E3}"/>
    <dgm:cxn modelId="{E00B2614-927A-4390-A19D-0DFEEA7B9F3B}" type="presOf" srcId="{EF646F1E-8E6A-4396-9C21-271545A33D4E}" destId="{7DBCF199-EF28-479E-ADDB-D01232C1ABD3}" srcOrd="0" destOrd="0" presId="urn:microsoft.com/office/officeart/2008/layout/AscendingPictureAccentProcess"/>
    <dgm:cxn modelId="{9CD7A72E-6E56-4795-B998-75229453C2B4}" srcId="{A2243BF6-BAA1-4798-A57A-B88F5DDD17E4}" destId="{D36932D5-36DB-4B25-9423-7AD69245AC07}" srcOrd="2" destOrd="0" parTransId="{612D2A84-9B9B-40C5-8176-032CD50DA7E1}" sibTransId="{094FA0EB-9BDE-4273-8674-7623C18D9281}"/>
    <dgm:cxn modelId="{1F0BE330-DB26-454C-9DE8-62CFB2AA25FD}" type="presOf" srcId="{711CC0AC-F633-41AC-8DFF-7FAF4273D333}" destId="{9A95EE2F-83EA-4715-9E4D-8D0C44836EC1}" srcOrd="0" destOrd="0" presId="urn:microsoft.com/office/officeart/2008/layout/AscendingPictureAccentProcess"/>
    <dgm:cxn modelId="{02C1155D-7D26-4BA3-B461-6E1E222090B7}" type="presOf" srcId="{2B68E5A7-1C4C-4C63-8495-289CA668F52A}" destId="{C09474F9-2B29-469A-8D3A-0381EDB0B2D7}" srcOrd="0" destOrd="0" presId="urn:microsoft.com/office/officeart/2008/layout/AscendingPictureAccentProcess"/>
    <dgm:cxn modelId="{27AB2A64-7D6F-4868-987E-AF60DF365BB1}" type="presOf" srcId="{A2243BF6-BAA1-4798-A57A-B88F5DDD17E4}" destId="{09F867A3-0074-4A12-807A-9BF6087D81CA}" srcOrd="0" destOrd="0" presId="urn:microsoft.com/office/officeart/2008/layout/AscendingPictureAccentProcess"/>
    <dgm:cxn modelId="{524F9644-C060-4AA7-B809-601BF18FBADE}" type="presOf" srcId="{41352B8B-6D1E-48EF-90D6-E3C296507DAC}" destId="{5A1DE0FD-B4F0-4822-BEFA-82733216E84E}" srcOrd="0" destOrd="0" presId="urn:microsoft.com/office/officeart/2008/layout/AscendingPictureAccentProcess"/>
    <dgm:cxn modelId="{E2058069-C5FE-4F66-B87F-7B7982BE1C9C}" srcId="{A2243BF6-BAA1-4798-A57A-B88F5DDD17E4}" destId="{2B68E5A7-1C4C-4C63-8495-289CA668F52A}" srcOrd="1" destOrd="0" parTransId="{F715B54C-41B3-4123-B1CC-65DD1AAD298C}" sibTransId="{41352B8B-6D1E-48EF-90D6-E3C296507DAC}"/>
    <dgm:cxn modelId="{0179E057-6620-46AE-8557-5ADA8B4546DB}" type="presOf" srcId="{E05AFB44-8866-42A5-9540-FAA98DB111E3}" destId="{F03DD457-428E-4C4B-964E-A6DC036B3A43}" srcOrd="0" destOrd="1" presId="urn:microsoft.com/office/officeart/2008/layout/AscendingPictureAccentProcess"/>
    <dgm:cxn modelId="{9FB93296-E458-4696-9D06-B51174530754}" type="presOf" srcId="{5871FC46-E1FF-4E8A-ADED-88846DB019E3}" destId="{3C5F4D9A-9D14-4595-86BC-F684CA120479}" srcOrd="0" destOrd="0" presId="urn:microsoft.com/office/officeart/2008/layout/AscendingPictureAccentProcess"/>
    <dgm:cxn modelId="{9142759D-1F25-4507-B12A-948B48473E52}" type="presOf" srcId="{C683871C-CD0E-49DF-83CE-B05ECEB6934F}" destId="{F03DD457-428E-4C4B-964E-A6DC036B3A43}" srcOrd="0" destOrd="0" presId="urn:microsoft.com/office/officeart/2008/layout/AscendingPictureAccentProcess"/>
    <dgm:cxn modelId="{5E55FCC2-08C1-4E45-A6ED-65495DDB9C66}" type="presOf" srcId="{AF31DE2A-62FE-4B3B-A4E6-2FD454F63E29}" destId="{211C77E0-876B-489D-9B13-82794BED81CA}" srcOrd="0" destOrd="0" presId="urn:microsoft.com/office/officeart/2008/layout/AscendingPictureAccentProcess"/>
    <dgm:cxn modelId="{0A5EDDDE-FD02-494A-8D71-8782A40F32D0}" srcId="{AF31DE2A-62FE-4B3B-A4E6-2FD454F63E29}" destId="{E05AFB44-8866-42A5-9540-FAA98DB111E3}" srcOrd="1" destOrd="0" parTransId="{CA7FA4EE-0D4E-4FE1-B325-ACD795229CC3}" sibTransId="{4303A668-44A4-4ACB-B741-A4E740AB954F}"/>
    <dgm:cxn modelId="{51A5FEE3-C854-45CC-990C-9BDD6AF8FF26}" srcId="{A2243BF6-BAA1-4798-A57A-B88F5DDD17E4}" destId="{711CC0AC-F633-41AC-8DFF-7FAF4273D333}" srcOrd="3" destOrd="0" parTransId="{3D83E258-C59A-42AD-B178-3D456BDB05CC}" sibTransId="{EF646F1E-8E6A-4396-9C21-271545A33D4E}"/>
    <dgm:cxn modelId="{8D6B96EA-F8EB-4A85-AA68-626051832768}" type="presOf" srcId="{D36932D5-36DB-4B25-9423-7AD69245AC07}" destId="{312D72DD-88DE-49BB-B694-F3A3DCF3885B}" srcOrd="0" destOrd="0" presId="urn:microsoft.com/office/officeart/2008/layout/AscendingPictureAccentProcess"/>
    <dgm:cxn modelId="{8E04FEEA-9AB8-4493-80F8-BBF93BD4C093}" srcId="{AF31DE2A-62FE-4B3B-A4E6-2FD454F63E29}" destId="{C683871C-CD0E-49DF-83CE-B05ECEB6934F}" srcOrd="0" destOrd="0" parTransId="{63DD62AF-5379-4076-8F55-F05F83FD57A9}" sibTransId="{CB6DB68F-01E3-466E-9AF0-C648A698D958}"/>
    <dgm:cxn modelId="{A695F0F0-BE24-4FBE-894F-96DD2C3F5EE6}" type="presOf" srcId="{094FA0EB-9BDE-4273-8674-7623C18D9281}" destId="{5C3CB7A0-AC21-4477-8418-9D59D5750081}" srcOrd="0" destOrd="0" presId="urn:microsoft.com/office/officeart/2008/layout/AscendingPictureAccentProcess"/>
    <dgm:cxn modelId="{3481966C-EE1B-4F4F-8D70-7895918FAB27}" type="presParOf" srcId="{09F867A3-0074-4A12-807A-9BF6087D81CA}" destId="{987B4A5A-964C-472D-A384-A01CF0BC3621}" srcOrd="0" destOrd="0" presId="urn:microsoft.com/office/officeart/2008/layout/AscendingPictureAccentProcess"/>
    <dgm:cxn modelId="{8DF71EDB-394A-41EA-B62C-2E7B9215BE2F}" type="presParOf" srcId="{09F867A3-0074-4A12-807A-9BF6087D81CA}" destId="{D786492F-9007-45B6-81DE-EC3FFBCA4C53}" srcOrd="1" destOrd="0" presId="urn:microsoft.com/office/officeart/2008/layout/AscendingPictureAccentProcess"/>
    <dgm:cxn modelId="{8319C9D9-33F2-43CE-9EF9-A85CA5BA3B69}" type="presParOf" srcId="{09F867A3-0074-4A12-807A-9BF6087D81CA}" destId="{090E202A-736D-41AE-8B30-DC563FB136DA}" srcOrd="2" destOrd="0" presId="urn:microsoft.com/office/officeart/2008/layout/AscendingPictureAccentProcess"/>
    <dgm:cxn modelId="{A95573D2-D80E-413B-81C2-BDCE147E7051}" type="presParOf" srcId="{09F867A3-0074-4A12-807A-9BF6087D81CA}" destId="{AB387607-ED80-4935-80A0-530614AE7787}" srcOrd="3" destOrd="0" presId="urn:microsoft.com/office/officeart/2008/layout/AscendingPictureAccentProcess"/>
    <dgm:cxn modelId="{2EEA3326-92C8-47C6-A3F8-2DC265DD1F8E}" type="presParOf" srcId="{09F867A3-0074-4A12-807A-9BF6087D81CA}" destId="{7DF541D7-DDAA-47B0-97E9-C7A67D8ABC4B}" srcOrd="4" destOrd="0" presId="urn:microsoft.com/office/officeart/2008/layout/AscendingPictureAccentProcess"/>
    <dgm:cxn modelId="{8DCC8E51-1097-4E69-8B20-C2223D40DE5A}" type="presParOf" srcId="{09F867A3-0074-4A12-807A-9BF6087D81CA}" destId="{4DB98EAB-7432-4932-B7EE-219EA0C19B00}" srcOrd="5" destOrd="0" presId="urn:microsoft.com/office/officeart/2008/layout/AscendingPictureAccentProcess"/>
    <dgm:cxn modelId="{03665C38-7BB1-4BFE-B0AD-02B36C8879ED}" type="presParOf" srcId="{09F867A3-0074-4A12-807A-9BF6087D81CA}" destId="{8E986C49-C615-40D0-99A2-74506AFC43C6}" srcOrd="6" destOrd="0" presId="urn:microsoft.com/office/officeart/2008/layout/AscendingPictureAccentProcess"/>
    <dgm:cxn modelId="{5FC6EB9A-EE26-43ED-B352-B67CEC0F68B0}" type="presParOf" srcId="{09F867A3-0074-4A12-807A-9BF6087D81CA}" destId="{3073A668-13AE-4303-81CD-310D68712162}" srcOrd="7" destOrd="0" presId="urn:microsoft.com/office/officeart/2008/layout/AscendingPictureAccentProcess"/>
    <dgm:cxn modelId="{C0BBF2FD-9DB5-4CFF-8F7C-824618EF46D7}" type="presParOf" srcId="{09F867A3-0074-4A12-807A-9BF6087D81CA}" destId="{71F0D03D-7D77-46D5-8B88-A44E38EAE3D9}" srcOrd="8" destOrd="0" presId="urn:microsoft.com/office/officeart/2008/layout/AscendingPictureAccentProcess"/>
    <dgm:cxn modelId="{2DD32E01-0375-40DA-9439-8A2332019A7C}" type="presParOf" srcId="{09F867A3-0074-4A12-807A-9BF6087D81CA}" destId="{3C1FE5B7-6613-453E-88F7-C6E56545ED95}" srcOrd="9" destOrd="0" presId="urn:microsoft.com/office/officeart/2008/layout/AscendingPictureAccentProcess"/>
    <dgm:cxn modelId="{819EE4FE-8D51-429F-80E6-975F7979059B}" type="presParOf" srcId="{09F867A3-0074-4A12-807A-9BF6087D81CA}" destId="{D1222AC1-027A-42A7-8609-DE46D990A218}" srcOrd="10" destOrd="0" presId="urn:microsoft.com/office/officeart/2008/layout/AscendingPictureAccentProcess"/>
    <dgm:cxn modelId="{4549002A-7623-4532-8127-AACC015BAADA}" type="presParOf" srcId="{09F867A3-0074-4A12-807A-9BF6087D81CA}" destId="{F3DEDC39-7C57-4B87-B24C-6CDD08E546FE}" srcOrd="11" destOrd="0" presId="urn:microsoft.com/office/officeart/2008/layout/AscendingPictureAccentProcess"/>
    <dgm:cxn modelId="{61DC5002-B58B-4F72-B12F-C69464C1F84A}" type="presParOf" srcId="{09F867A3-0074-4A12-807A-9BF6087D81CA}" destId="{2FA3B5A6-27D4-40A6-B3C2-AF9196D227A8}" srcOrd="12" destOrd="0" presId="urn:microsoft.com/office/officeart/2008/layout/AscendingPictureAccentProcess"/>
    <dgm:cxn modelId="{A99DD132-49B7-4FF2-A760-E017F3E380E9}" type="presParOf" srcId="{09F867A3-0074-4A12-807A-9BF6087D81CA}" destId="{211C77E0-876B-489D-9B13-82794BED81CA}" srcOrd="13" destOrd="0" presId="urn:microsoft.com/office/officeart/2008/layout/AscendingPictureAccentProcess"/>
    <dgm:cxn modelId="{3E0A5397-BF81-4AF3-AB70-22BF77D55EE1}" type="presParOf" srcId="{09F867A3-0074-4A12-807A-9BF6087D81CA}" destId="{F03DD457-428E-4C4B-964E-A6DC036B3A43}" srcOrd="14" destOrd="0" presId="urn:microsoft.com/office/officeart/2008/layout/AscendingPictureAccentProcess"/>
    <dgm:cxn modelId="{757503A7-010D-463B-A099-14C4A8AD560A}" type="presParOf" srcId="{09F867A3-0074-4A12-807A-9BF6087D81CA}" destId="{2CE34DA2-A42B-4504-AFFC-26E083CC6A66}" srcOrd="15" destOrd="0" presId="urn:microsoft.com/office/officeart/2008/layout/AscendingPictureAccentProcess"/>
    <dgm:cxn modelId="{859D74E1-C812-4B4A-BA53-5D037BA5BEBF}" type="presParOf" srcId="{2CE34DA2-A42B-4504-AFFC-26E083CC6A66}" destId="{3C5F4D9A-9D14-4595-86BC-F684CA120479}" srcOrd="0" destOrd="0" presId="urn:microsoft.com/office/officeart/2008/layout/AscendingPictureAccentProcess"/>
    <dgm:cxn modelId="{02C23C89-E2EB-4F26-9A87-D76E67715977}" type="presParOf" srcId="{09F867A3-0074-4A12-807A-9BF6087D81CA}" destId="{C09474F9-2B29-469A-8D3A-0381EDB0B2D7}" srcOrd="16" destOrd="0" presId="urn:microsoft.com/office/officeart/2008/layout/AscendingPictureAccentProcess"/>
    <dgm:cxn modelId="{AC54EAA0-AA2A-4582-9A53-A4B64FDC0394}" type="presParOf" srcId="{09F867A3-0074-4A12-807A-9BF6087D81CA}" destId="{BC6C9B75-E01F-411B-ACF9-1287697C9DE5}" srcOrd="17" destOrd="0" presId="urn:microsoft.com/office/officeart/2008/layout/AscendingPictureAccentProcess"/>
    <dgm:cxn modelId="{00F31E1D-8266-4287-9CF4-FFD83953442E}" type="presParOf" srcId="{BC6C9B75-E01F-411B-ACF9-1287697C9DE5}" destId="{5A1DE0FD-B4F0-4822-BEFA-82733216E84E}" srcOrd="0" destOrd="0" presId="urn:microsoft.com/office/officeart/2008/layout/AscendingPictureAccentProcess"/>
    <dgm:cxn modelId="{AF86DC28-2734-4562-BED2-BD9D16B7F2EF}" type="presParOf" srcId="{09F867A3-0074-4A12-807A-9BF6087D81CA}" destId="{312D72DD-88DE-49BB-B694-F3A3DCF3885B}" srcOrd="18" destOrd="0" presId="urn:microsoft.com/office/officeart/2008/layout/AscendingPictureAccentProcess"/>
    <dgm:cxn modelId="{6369ABF3-98AD-4374-A220-F78260817672}" type="presParOf" srcId="{09F867A3-0074-4A12-807A-9BF6087D81CA}" destId="{B21D06F9-3C49-403B-8793-3E2EB3F2E131}" srcOrd="19" destOrd="0" presId="urn:microsoft.com/office/officeart/2008/layout/AscendingPictureAccentProcess"/>
    <dgm:cxn modelId="{2D91011E-13AA-4BA5-9AF8-E96657A35EC8}" type="presParOf" srcId="{B21D06F9-3C49-403B-8793-3E2EB3F2E131}" destId="{5C3CB7A0-AC21-4477-8418-9D59D5750081}" srcOrd="0" destOrd="0" presId="urn:microsoft.com/office/officeart/2008/layout/AscendingPictureAccentProcess"/>
    <dgm:cxn modelId="{585C3349-B1A1-48B0-90F5-59FDAAB20325}" type="presParOf" srcId="{09F867A3-0074-4A12-807A-9BF6087D81CA}" destId="{9A95EE2F-83EA-4715-9E4D-8D0C44836EC1}" srcOrd="20" destOrd="0" presId="urn:microsoft.com/office/officeart/2008/layout/AscendingPictureAccentProcess"/>
    <dgm:cxn modelId="{64B4F055-298B-4CD0-A1D5-DDF0382DB0F1}" type="presParOf" srcId="{09F867A3-0074-4A12-807A-9BF6087D81CA}" destId="{381E9F42-39E4-4821-A25D-3A8AFA8977EA}" srcOrd="21" destOrd="0" presId="urn:microsoft.com/office/officeart/2008/layout/AscendingPictureAccentProcess"/>
    <dgm:cxn modelId="{6CFBED35-FDDF-47B0-B22D-9D9D9640C17B}" type="presParOf" srcId="{381E9F42-39E4-4821-A25D-3A8AFA8977EA}" destId="{7DBCF199-EF28-479E-ADDB-D01232C1ABD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FD571F-689F-4AA8-B0DA-E9BEBF3D3FCC}" type="doc">
      <dgm:prSet loTypeId="urn:microsoft.com/office/officeart/2009/layout/ReverseList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8580236-5A44-4004-A615-7F93EF537198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rPr>
            <a:t>pridjevni</a:t>
          </a:r>
        </a:p>
      </dgm:t>
    </dgm:pt>
    <dgm:pt modelId="{BECF3ADA-657F-4221-B238-51DBD3613D29}" type="parTrans" cxnId="{7731CFA7-7F58-4A34-B240-F882A6F79994}">
      <dgm:prSet/>
      <dgm:spPr/>
      <dgm:t>
        <a:bodyPr/>
        <a:lstStyle/>
        <a:p>
          <a:endParaRPr lang="hr-HR"/>
        </a:p>
      </dgm:t>
    </dgm:pt>
    <dgm:pt modelId="{D5A37BB2-D793-4C6C-A8CA-0FC9D14BA6FC}" type="sibTrans" cxnId="{7731CFA7-7F58-4A34-B240-F882A6F79994}">
      <dgm:prSet/>
      <dgm:spPr/>
      <dgm:t>
        <a:bodyPr/>
        <a:lstStyle/>
        <a:p>
          <a:endParaRPr lang="hr-HR"/>
        </a:p>
      </dgm:t>
    </dgm:pt>
    <dgm:pt modelId="{CE92CAF1-9658-4618-9233-6A7AABF88EC6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rgbClr val="5A3855"/>
              </a:solidFill>
              <a:latin typeface="Impact" panose="020B0806030902050204" pitchFamily="34" charset="0"/>
            </a:rPr>
            <a:t>imenički</a:t>
          </a:r>
        </a:p>
      </dgm:t>
    </dgm:pt>
    <dgm:pt modelId="{C83F2F3A-732F-4A7F-93D8-9B558D521A04}" type="parTrans" cxnId="{5EE7B73E-6F25-44E8-A95F-69D73F723606}">
      <dgm:prSet/>
      <dgm:spPr/>
      <dgm:t>
        <a:bodyPr/>
        <a:lstStyle/>
        <a:p>
          <a:endParaRPr lang="hr-HR"/>
        </a:p>
      </dgm:t>
    </dgm:pt>
    <dgm:pt modelId="{A0E00D48-EE0C-4B95-803A-BE9347D38BF5}" type="sibTrans" cxnId="{5EE7B73E-6F25-44E8-A95F-69D73F723606}">
      <dgm:prSet/>
      <dgm:spPr/>
      <dgm:t>
        <a:bodyPr/>
        <a:lstStyle/>
        <a:p>
          <a:endParaRPr lang="hr-HR"/>
        </a:p>
      </dgm:t>
    </dgm:pt>
    <dgm:pt modelId="{661641D1-8939-4B9E-919E-F7DBF83B46CD}">
      <dgm:prSet phldrT="[Tekst]" custT="1"/>
      <dgm:spPr/>
      <dgm:t>
        <a:bodyPr/>
        <a:lstStyle/>
        <a:p>
          <a:pPr algn="l"/>
          <a:r>
            <a:rPr lang="hr-HR" sz="1800" dirty="0"/>
            <a:t>izrečen </a:t>
          </a:r>
          <a:r>
            <a:rPr lang="hr-HR" sz="1800" b="1" dirty="0">
              <a:solidFill>
                <a:schemeClr val="accent1">
                  <a:lumMod val="75000"/>
                </a:schemeClr>
              </a:solidFill>
            </a:rPr>
            <a:t>pridjevom, zamjenicom </a:t>
          </a:r>
          <a:br>
            <a:rPr lang="hr-HR" sz="1800" b="1" dirty="0">
              <a:solidFill>
                <a:schemeClr val="accent1">
                  <a:lumMod val="75000"/>
                </a:schemeClr>
              </a:solidFill>
            </a:rPr>
          </a:br>
          <a:r>
            <a:rPr lang="hr-HR" sz="1800" b="0" dirty="0">
              <a:solidFill>
                <a:schemeClr val="accent1">
                  <a:lumMod val="75000"/>
                </a:schemeClr>
              </a:solidFill>
              <a:latin typeface="+mn-lt"/>
            </a:rPr>
            <a:t>ili</a:t>
          </a:r>
          <a:r>
            <a:rPr lang="hr-HR" sz="1800" b="1" dirty="0">
              <a:solidFill>
                <a:schemeClr val="accent1">
                  <a:lumMod val="75000"/>
                </a:schemeClr>
              </a:solidFill>
            </a:rPr>
            <a:t> brojem</a:t>
          </a:r>
        </a:p>
      </dgm:t>
    </dgm:pt>
    <dgm:pt modelId="{C7B34BC8-6977-43DD-8061-23300986FE3B}" type="parTrans" cxnId="{8F66F530-330C-498E-8CD5-CD85A0CF8C76}">
      <dgm:prSet/>
      <dgm:spPr/>
      <dgm:t>
        <a:bodyPr/>
        <a:lstStyle/>
        <a:p>
          <a:endParaRPr lang="hr-HR"/>
        </a:p>
      </dgm:t>
    </dgm:pt>
    <dgm:pt modelId="{E53674E5-DAFD-4FC9-9053-B19B5669401D}" type="sibTrans" cxnId="{8F66F530-330C-498E-8CD5-CD85A0CF8C76}">
      <dgm:prSet/>
      <dgm:spPr/>
      <dgm:t>
        <a:bodyPr/>
        <a:lstStyle/>
        <a:p>
          <a:endParaRPr lang="hr-HR"/>
        </a:p>
      </dgm:t>
    </dgm:pt>
    <dgm:pt modelId="{0993327A-D3F9-4F5E-957C-E893BBD78493}">
      <dgm:prSet phldrT="[Tekst]" custT="1"/>
      <dgm:spPr/>
      <dgm:t>
        <a:bodyPr/>
        <a:lstStyle/>
        <a:p>
          <a:pPr algn="l"/>
          <a:r>
            <a:rPr lang="hr-HR" sz="1800" dirty="0">
              <a:solidFill>
                <a:srgbClr val="5A3855"/>
              </a:solidFill>
            </a:rPr>
            <a:t>izrečen imenicom</a:t>
          </a:r>
        </a:p>
      </dgm:t>
    </dgm:pt>
    <dgm:pt modelId="{2E7798B1-1BB5-4207-A8E2-EA3120861536}" type="parTrans" cxnId="{E270BC93-8EF3-4027-B2B4-A11F7D435795}">
      <dgm:prSet/>
      <dgm:spPr/>
      <dgm:t>
        <a:bodyPr/>
        <a:lstStyle/>
        <a:p>
          <a:endParaRPr lang="hr-HR"/>
        </a:p>
      </dgm:t>
    </dgm:pt>
    <dgm:pt modelId="{8ECD8152-7326-4DD6-B99C-60BF73B1AC05}" type="sibTrans" cxnId="{E270BC93-8EF3-4027-B2B4-A11F7D435795}">
      <dgm:prSet/>
      <dgm:spPr/>
      <dgm:t>
        <a:bodyPr/>
        <a:lstStyle/>
        <a:p>
          <a:endParaRPr lang="hr-HR"/>
        </a:p>
      </dgm:t>
    </dgm:pt>
    <dgm:pt modelId="{D1453A76-A173-48DC-B1AC-2CA404B68FA2}">
      <dgm:prSet phldrT="[Tekst]" custT="1"/>
      <dgm:spPr/>
      <dgm:t>
        <a:bodyPr/>
        <a:lstStyle/>
        <a:p>
          <a:pPr algn="l"/>
          <a:r>
            <a:rPr lang="hr-HR" sz="18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rPr>
            <a:t>slaže se</a:t>
          </a:r>
          <a:r>
            <a:rPr lang="hr-HR" sz="18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1800" dirty="0"/>
            <a:t>s imenicom </a:t>
          </a:r>
          <a:br>
            <a:rPr lang="hr-HR" sz="1800" dirty="0"/>
          </a:br>
          <a:r>
            <a:rPr lang="hr-HR" sz="1800" dirty="0"/>
            <a:t>na koju se odnosi u padežu, rodu i broju</a:t>
          </a:r>
        </a:p>
      </dgm:t>
    </dgm:pt>
    <dgm:pt modelId="{8E3E21F4-2C0F-4D01-A27D-FBAD913FB15B}" type="parTrans" cxnId="{5ABFDAA3-29A3-4692-8607-5003AFC46740}">
      <dgm:prSet/>
      <dgm:spPr/>
      <dgm:t>
        <a:bodyPr/>
        <a:lstStyle/>
        <a:p>
          <a:endParaRPr lang="hr-HR"/>
        </a:p>
      </dgm:t>
    </dgm:pt>
    <dgm:pt modelId="{87286EF1-BFA1-4DD2-82F3-EA1AF1F0018D}" type="sibTrans" cxnId="{5ABFDAA3-29A3-4692-8607-5003AFC46740}">
      <dgm:prSet/>
      <dgm:spPr/>
      <dgm:t>
        <a:bodyPr/>
        <a:lstStyle/>
        <a:p>
          <a:endParaRPr lang="hr-HR"/>
        </a:p>
      </dgm:t>
    </dgm:pt>
    <dgm:pt modelId="{00B2E1EF-95DA-48DB-9E80-CCA1DBAEE780}">
      <dgm:prSet phldrT="[Tekst]" custT="1"/>
      <dgm:spPr/>
      <dgm:t>
        <a:bodyPr/>
        <a:lstStyle/>
        <a:p>
          <a:pPr algn="l"/>
          <a:r>
            <a:rPr lang="hr-HR" sz="1800" dirty="0">
              <a:solidFill>
                <a:srgbClr val="5A3855"/>
              </a:solidFill>
            </a:rPr>
            <a:t> imenica u službi atributa najčešće je u genitivu, </a:t>
          </a:r>
          <a:br>
            <a:rPr lang="hr-HR" sz="1800" dirty="0">
              <a:solidFill>
                <a:srgbClr val="5A3855"/>
              </a:solidFill>
            </a:rPr>
          </a:br>
          <a:r>
            <a:rPr lang="hr-HR" sz="1800" dirty="0">
              <a:solidFill>
                <a:srgbClr val="5A3855"/>
              </a:solidFill>
            </a:rPr>
            <a:t>stoji </a:t>
          </a:r>
          <a:r>
            <a:rPr lang="hr-HR" sz="1800" dirty="0">
              <a:solidFill>
                <a:srgbClr val="5A3855"/>
              </a:solidFill>
              <a:latin typeface="Impact" panose="020B0806030902050204" pitchFamily="34" charset="0"/>
            </a:rPr>
            <a:t>iza imenice </a:t>
          </a:r>
          <a:br>
            <a:rPr lang="hr-HR" sz="1800" dirty="0">
              <a:solidFill>
                <a:srgbClr val="5A3855"/>
              </a:solidFill>
            </a:rPr>
          </a:br>
          <a:r>
            <a:rPr lang="hr-HR" sz="1800" dirty="0">
              <a:solidFill>
                <a:srgbClr val="5A3855"/>
              </a:solidFill>
            </a:rPr>
            <a:t>na koju se odnosi i </a:t>
          </a:r>
          <a:r>
            <a:rPr lang="hr-HR" sz="1800" dirty="0">
              <a:solidFill>
                <a:srgbClr val="5A3855"/>
              </a:solidFill>
              <a:latin typeface="Impact" panose="020B0806030902050204" pitchFamily="34" charset="0"/>
            </a:rPr>
            <a:t>ne slaže se </a:t>
          </a:r>
          <a:r>
            <a:rPr lang="hr-HR" sz="1800" dirty="0">
              <a:solidFill>
                <a:srgbClr val="5A3855"/>
              </a:solidFill>
            </a:rPr>
            <a:t>s njom u padežu, rodu i broju</a:t>
          </a:r>
        </a:p>
      </dgm:t>
    </dgm:pt>
    <dgm:pt modelId="{E1D42CCE-ABA2-439E-8B4C-CC017CBDB89D}" type="parTrans" cxnId="{E04C50CD-DB17-47A0-B326-46D95663F835}">
      <dgm:prSet/>
      <dgm:spPr/>
      <dgm:t>
        <a:bodyPr/>
        <a:lstStyle/>
        <a:p>
          <a:endParaRPr lang="hr-HR"/>
        </a:p>
      </dgm:t>
    </dgm:pt>
    <dgm:pt modelId="{45238407-081C-4183-9B7C-85D2CAAFDB07}" type="sibTrans" cxnId="{E04C50CD-DB17-47A0-B326-46D95663F835}">
      <dgm:prSet/>
      <dgm:spPr/>
      <dgm:t>
        <a:bodyPr/>
        <a:lstStyle/>
        <a:p>
          <a:endParaRPr lang="hr-HR"/>
        </a:p>
      </dgm:t>
    </dgm:pt>
    <dgm:pt modelId="{2B7EDEC0-27F5-4C23-B215-2366591151F9}" type="pres">
      <dgm:prSet presAssocID="{6BFD571F-689F-4AA8-B0DA-E9BEBF3D3FCC}" presName="Name0" presStyleCnt="0">
        <dgm:presLayoutVars>
          <dgm:chMax val="2"/>
          <dgm:chPref val="2"/>
          <dgm:animLvl val="lvl"/>
        </dgm:presLayoutVars>
      </dgm:prSet>
      <dgm:spPr/>
    </dgm:pt>
    <dgm:pt modelId="{7671D097-603B-4D73-B6B6-4FA889E2FA2E}" type="pres">
      <dgm:prSet presAssocID="{6BFD571F-689F-4AA8-B0DA-E9BEBF3D3FCC}" presName="LeftText" presStyleLbl="revTx" presStyleIdx="0" presStyleCnt="0">
        <dgm:presLayoutVars>
          <dgm:bulletEnabled val="1"/>
        </dgm:presLayoutVars>
      </dgm:prSet>
      <dgm:spPr/>
    </dgm:pt>
    <dgm:pt modelId="{E91C23AA-2F5A-431E-9D2F-B4D0D83F0F71}" type="pres">
      <dgm:prSet presAssocID="{6BFD571F-689F-4AA8-B0DA-E9BEBF3D3FCC}" presName="LeftNode" presStyleLbl="bgImgPlace1" presStyleIdx="0" presStyleCnt="2" custScaleX="121523">
        <dgm:presLayoutVars>
          <dgm:chMax val="2"/>
          <dgm:chPref val="2"/>
        </dgm:presLayoutVars>
      </dgm:prSet>
      <dgm:spPr/>
    </dgm:pt>
    <dgm:pt modelId="{A2EF2138-85CE-4163-83A8-028AF2CC9D32}" type="pres">
      <dgm:prSet presAssocID="{6BFD571F-689F-4AA8-B0DA-E9BEBF3D3FCC}" presName="RightText" presStyleLbl="revTx" presStyleIdx="0" presStyleCnt="0">
        <dgm:presLayoutVars>
          <dgm:bulletEnabled val="1"/>
        </dgm:presLayoutVars>
      </dgm:prSet>
      <dgm:spPr/>
    </dgm:pt>
    <dgm:pt modelId="{9FA224A8-7AE8-478E-A4C2-6C99B4EC9555}" type="pres">
      <dgm:prSet presAssocID="{6BFD571F-689F-4AA8-B0DA-E9BEBF3D3FCC}" presName="RightNode" presStyleLbl="bgImgPlace1" presStyleIdx="1" presStyleCnt="2" custScaleX="104029">
        <dgm:presLayoutVars>
          <dgm:chMax val="0"/>
          <dgm:chPref val="0"/>
        </dgm:presLayoutVars>
      </dgm:prSet>
      <dgm:spPr/>
    </dgm:pt>
    <dgm:pt modelId="{621140B9-FE79-4DAB-A4CD-AE152C0D8B8B}" type="pres">
      <dgm:prSet presAssocID="{6BFD571F-689F-4AA8-B0DA-E9BEBF3D3FCC}" presName="Top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7570553B-D5E2-4492-8C8E-E97FFB800EE3}" type="pres">
      <dgm:prSet presAssocID="{6BFD571F-689F-4AA8-B0DA-E9BEBF3D3FCC}" presName="BottomArrow" presStyleLbl="node1" presStyleIdx="1" presStyleCnt="2"/>
      <dgm:spPr/>
    </dgm:pt>
  </dgm:ptLst>
  <dgm:cxnLst>
    <dgm:cxn modelId="{BBDB300E-0E10-433D-9721-7F1B18C7A6F1}" type="presOf" srcId="{0993327A-D3F9-4F5E-957C-E893BBD78493}" destId="{9FA224A8-7AE8-478E-A4C2-6C99B4EC9555}" srcOrd="1" destOrd="1" presId="urn:microsoft.com/office/officeart/2009/layout/ReverseList"/>
    <dgm:cxn modelId="{1E3C6E1F-2E56-4427-A329-4EFD9BAC389C}" type="presOf" srcId="{661641D1-8939-4B9E-919E-F7DBF83B46CD}" destId="{E91C23AA-2F5A-431E-9D2F-B4D0D83F0F71}" srcOrd="1" destOrd="1" presId="urn:microsoft.com/office/officeart/2009/layout/ReverseList"/>
    <dgm:cxn modelId="{F1430E28-DE1B-41B4-9D97-1D8CDFDA4FFC}" type="presOf" srcId="{6BFD571F-689F-4AA8-B0DA-E9BEBF3D3FCC}" destId="{2B7EDEC0-27F5-4C23-B215-2366591151F9}" srcOrd="0" destOrd="0" presId="urn:microsoft.com/office/officeart/2009/layout/ReverseList"/>
    <dgm:cxn modelId="{06D0FF29-1B09-4A24-B3AC-8951BCB4FE3F}" type="presOf" srcId="{00B2E1EF-95DA-48DB-9E80-CCA1DBAEE780}" destId="{9FA224A8-7AE8-478E-A4C2-6C99B4EC9555}" srcOrd="1" destOrd="2" presId="urn:microsoft.com/office/officeart/2009/layout/ReverseList"/>
    <dgm:cxn modelId="{8F66F530-330C-498E-8CD5-CD85A0CF8C76}" srcId="{48580236-5A44-4004-A615-7F93EF537198}" destId="{661641D1-8939-4B9E-919E-F7DBF83B46CD}" srcOrd="0" destOrd="0" parTransId="{C7B34BC8-6977-43DD-8061-23300986FE3B}" sibTransId="{E53674E5-DAFD-4FC9-9053-B19B5669401D}"/>
    <dgm:cxn modelId="{5EE7B73E-6F25-44E8-A95F-69D73F723606}" srcId="{6BFD571F-689F-4AA8-B0DA-E9BEBF3D3FCC}" destId="{CE92CAF1-9658-4618-9233-6A7AABF88EC6}" srcOrd="1" destOrd="0" parTransId="{C83F2F3A-732F-4A7F-93D8-9B558D521A04}" sibTransId="{A0E00D48-EE0C-4B95-803A-BE9347D38BF5}"/>
    <dgm:cxn modelId="{C168435B-257D-4704-8E6A-0E1FB68F681D}" type="presOf" srcId="{D1453A76-A173-48DC-B1AC-2CA404B68FA2}" destId="{E91C23AA-2F5A-431E-9D2F-B4D0D83F0F71}" srcOrd="1" destOrd="2" presId="urn:microsoft.com/office/officeart/2009/layout/ReverseList"/>
    <dgm:cxn modelId="{FD5E5F61-6BFE-44C5-8C4C-F1D428052A36}" type="presOf" srcId="{00B2E1EF-95DA-48DB-9E80-CCA1DBAEE780}" destId="{A2EF2138-85CE-4163-83A8-028AF2CC9D32}" srcOrd="0" destOrd="2" presId="urn:microsoft.com/office/officeart/2009/layout/ReverseList"/>
    <dgm:cxn modelId="{36621679-07CE-487C-9D11-FEEB86875F9C}" type="presOf" srcId="{48580236-5A44-4004-A615-7F93EF537198}" destId="{E91C23AA-2F5A-431E-9D2F-B4D0D83F0F71}" srcOrd="1" destOrd="0" presId="urn:microsoft.com/office/officeart/2009/layout/ReverseList"/>
    <dgm:cxn modelId="{090A9F84-F80C-4691-9534-C7BA42EC6E89}" type="presOf" srcId="{0993327A-D3F9-4F5E-957C-E893BBD78493}" destId="{A2EF2138-85CE-4163-83A8-028AF2CC9D32}" srcOrd="0" destOrd="1" presId="urn:microsoft.com/office/officeart/2009/layout/ReverseList"/>
    <dgm:cxn modelId="{E0D68F8F-6C64-4E2F-99DE-F14B1DFC6C3D}" type="presOf" srcId="{661641D1-8939-4B9E-919E-F7DBF83B46CD}" destId="{7671D097-603B-4D73-B6B6-4FA889E2FA2E}" srcOrd="0" destOrd="1" presId="urn:microsoft.com/office/officeart/2009/layout/ReverseList"/>
    <dgm:cxn modelId="{E270BC93-8EF3-4027-B2B4-A11F7D435795}" srcId="{CE92CAF1-9658-4618-9233-6A7AABF88EC6}" destId="{0993327A-D3F9-4F5E-957C-E893BBD78493}" srcOrd="0" destOrd="0" parTransId="{2E7798B1-1BB5-4207-A8E2-EA3120861536}" sibTransId="{8ECD8152-7326-4DD6-B99C-60BF73B1AC05}"/>
    <dgm:cxn modelId="{34536AA3-DBAB-4673-AA5B-B3D0C0D04DA4}" type="presOf" srcId="{CE92CAF1-9658-4618-9233-6A7AABF88EC6}" destId="{9FA224A8-7AE8-478E-A4C2-6C99B4EC9555}" srcOrd="1" destOrd="0" presId="urn:microsoft.com/office/officeart/2009/layout/ReverseList"/>
    <dgm:cxn modelId="{5ABFDAA3-29A3-4692-8607-5003AFC46740}" srcId="{48580236-5A44-4004-A615-7F93EF537198}" destId="{D1453A76-A173-48DC-B1AC-2CA404B68FA2}" srcOrd="1" destOrd="0" parTransId="{8E3E21F4-2C0F-4D01-A27D-FBAD913FB15B}" sibTransId="{87286EF1-BFA1-4DD2-82F3-EA1AF1F0018D}"/>
    <dgm:cxn modelId="{7731CFA7-7F58-4A34-B240-F882A6F79994}" srcId="{6BFD571F-689F-4AA8-B0DA-E9BEBF3D3FCC}" destId="{48580236-5A44-4004-A615-7F93EF537198}" srcOrd="0" destOrd="0" parTransId="{BECF3ADA-657F-4221-B238-51DBD3613D29}" sibTransId="{D5A37BB2-D793-4C6C-A8CA-0FC9D14BA6FC}"/>
    <dgm:cxn modelId="{05139AB6-836B-4E29-8E68-61BC13927CBE}" type="presOf" srcId="{CE92CAF1-9658-4618-9233-6A7AABF88EC6}" destId="{A2EF2138-85CE-4163-83A8-028AF2CC9D32}" srcOrd="0" destOrd="0" presId="urn:microsoft.com/office/officeart/2009/layout/ReverseList"/>
    <dgm:cxn modelId="{1345FBC3-5381-4C2A-9D00-411938B558DA}" type="presOf" srcId="{48580236-5A44-4004-A615-7F93EF537198}" destId="{7671D097-603B-4D73-B6B6-4FA889E2FA2E}" srcOrd="0" destOrd="0" presId="urn:microsoft.com/office/officeart/2009/layout/ReverseList"/>
    <dgm:cxn modelId="{E04C50CD-DB17-47A0-B326-46D95663F835}" srcId="{CE92CAF1-9658-4618-9233-6A7AABF88EC6}" destId="{00B2E1EF-95DA-48DB-9E80-CCA1DBAEE780}" srcOrd="1" destOrd="0" parTransId="{E1D42CCE-ABA2-439E-8B4C-CC017CBDB89D}" sibTransId="{45238407-081C-4183-9B7C-85D2CAAFDB07}"/>
    <dgm:cxn modelId="{6C7C9AF4-9997-485A-93F4-49331C52EEF0}" type="presOf" srcId="{D1453A76-A173-48DC-B1AC-2CA404B68FA2}" destId="{7671D097-603B-4D73-B6B6-4FA889E2FA2E}" srcOrd="0" destOrd="2" presId="urn:microsoft.com/office/officeart/2009/layout/ReverseList"/>
    <dgm:cxn modelId="{111E75E5-0BCE-4532-B8EA-DEA7553BAE70}" type="presParOf" srcId="{2B7EDEC0-27F5-4C23-B215-2366591151F9}" destId="{7671D097-603B-4D73-B6B6-4FA889E2FA2E}" srcOrd="0" destOrd="0" presId="urn:microsoft.com/office/officeart/2009/layout/ReverseList"/>
    <dgm:cxn modelId="{9DE94A63-78F8-49CB-9DF2-130BEC5CE398}" type="presParOf" srcId="{2B7EDEC0-27F5-4C23-B215-2366591151F9}" destId="{E91C23AA-2F5A-431E-9D2F-B4D0D83F0F71}" srcOrd="1" destOrd="0" presId="urn:microsoft.com/office/officeart/2009/layout/ReverseList"/>
    <dgm:cxn modelId="{06451C1B-8D43-4B74-A8D9-F964C12D7DB3}" type="presParOf" srcId="{2B7EDEC0-27F5-4C23-B215-2366591151F9}" destId="{A2EF2138-85CE-4163-83A8-028AF2CC9D32}" srcOrd="2" destOrd="0" presId="urn:microsoft.com/office/officeart/2009/layout/ReverseList"/>
    <dgm:cxn modelId="{1360E61F-B1B7-44B7-B88F-089F4CF4FED1}" type="presParOf" srcId="{2B7EDEC0-27F5-4C23-B215-2366591151F9}" destId="{9FA224A8-7AE8-478E-A4C2-6C99B4EC9555}" srcOrd="3" destOrd="0" presId="urn:microsoft.com/office/officeart/2009/layout/ReverseList"/>
    <dgm:cxn modelId="{7EB5A9B6-67E1-4B3C-BA9D-47572052DFCE}" type="presParOf" srcId="{2B7EDEC0-27F5-4C23-B215-2366591151F9}" destId="{621140B9-FE79-4DAB-A4CD-AE152C0D8B8B}" srcOrd="4" destOrd="0" presId="urn:microsoft.com/office/officeart/2009/layout/ReverseList"/>
    <dgm:cxn modelId="{C287E4E0-6702-49C1-986F-8FBE7F9F924F}" type="presParOf" srcId="{2B7EDEC0-27F5-4C23-B215-2366591151F9}" destId="{7570553B-D5E2-4492-8C8E-E97FFB800EE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01A8C5E-8B5D-48CC-B869-73BB2A805311}" type="doc">
      <dgm:prSet loTypeId="urn:microsoft.com/office/officeart/2005/8/layout/arrow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2D9AE36-D43C-4CBD-BAEF-A13FE4A20035}">
      <dgm:prSet phldrT="[Tekst]" custT="1"/>
      <dgm:spPr/>
      <dgm:t>
        <a:bodyPr/>
        <a:lstStyle/>
        <a:p>
          <a:pPr algn="ctr"/>
          <a:r>
            <a:rPr lang="hr-HR" sz="2000" b="0">
              <a:latin typeface="Impact" panose="020B0806030902050204" pitchFamily="34" charset="0"/>
            </a:rPr>
            <a:t>apozicija</a:t>
          </a:r>
          <a:endParaRPr lang="hr-HR" sz="2000" b="0" dirty="0">
            <a:latin typeface="Impact" panose="020B0806030902050204" pitchFamily="34" charset="0"/>
          </a:endParaRPr>
        </a:p>
      </dgm:t>
    </dgm:pt>
    <dgm:pt modelId="{3B95EA1C-964A-4C24-B86E-1309CBDBEB47}" type="parTrans" cxnId="{2939E350-04F7-47FC-A1CB-6587BBCF94E6}">
      <dgm:prSet/>
      <dgm:spPr/>
      <dgm:t>
        <a:bodyPr/>
        <a:lstStyle/>
        <a:p>
          <a:endParaRPr lang="hr-HR"/>
        </a:p>
      </dgm:t>
    </dgm:pt>
    <dgm:pt modelId="{CDD3D126-1EA8-4941-B62A-2BE19ED4FBAB}" type="sibTrans" cxnId="{2939E350-04F7-47FC-A1CB-6587BBCF94E6}">
      <dgm:prSet/>
      <dgm:spPr/>
      <dgm:t>
        <a:bodyPr/>
        <a:lstStyle/>
        <a:p>
          <a:endParaRPr lang="hr-HR"/>
        </a:p>
      </dgm:t>
    </dgm:pt>
    <dgm:pt modelId="{9E33DF94-5F9A-4E12-A127-23C262B9208D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hr-HR" sz="2000">
              <a:latin typeface="Impact" panose="020B0806030902050204" pitchFamily="34" charset="0"/>
            </a:rPr>
            <a:t>imenica</a:t>
          </a:r>
          <a:endParaRPr lang="hr-HR" sz="2000" dirty="0">
            <a:latin typeface="Impact" panose="020B0806030902050204" pitchFamily="34" charset="0"/>
          </a:endParaRPr>
        </a:p>
      </dgm:t>
    </dgm:pt>
    <dgm:pt modelId="{6D235407-16DB-4B68-B398-316A173A2973}" type="parTrans" cxnId="{E5D5414A-448F-453B-8F5E-CBDA4EBAA82E}">
      <dgm:prSet/>
      <dgm:spPr/>
      <dgm:t>
        <a:bodyPr/>
        <a:lstStyle/>
        <a:p>
          <a:endParaRPr lang="hr-HR"/>
        </a:p>
      </dgm:t>
    </dgm:pt>
    <dgm:pt modelId="{8534E25A-8121-4D15-BABA-D1518CB9BCA6}" type="sibTrans" cxnId="{E5D5414A-448F-453B-8F5E-CBDA4EBAA82E}">
      <dgm:prSet/>
      <dgm:spPr/>
      <dgm:t>
        <a:bodyPr/>
        <a:lstStyle/>
        <a:p>
          <a:endParaRPr lang="hr-HR"/>
        </a:p>
      </dgm:t>
    </dgm:pt>
    <dgm:pt modelId="{49B47EB6-3F66-46AE-A753-2B090DD28977}">
      <dgm:prSet phldrT="[Tekst]" custT="1"/>
      <dgm:spPr/>
      <dgm:t>
        <a:bodyPr/>
        <a:lstStyle/>
        <a:p>
          <a:pPr algn="ctr"/>
          <a:r>
            <a:rPr lang="hr-HR" sz="1800" i="1"/>
            <a:t>roman</a:t>
          </a:r>
          <a:endParaRPr lang="hr-HR" sz="1800" i="1" dirty="0"/>
        </a:p>
      </dgm:t>
    </dgm:pt>
    <dgm:pt modelId="{8FD569F7-84A8-4BE6-8348-C2E1A254F448}" type="parTrans" cxnId="{415B1B26-61E7-4E70-848E-A9BB6CA3B7D5}">
      <dgm:prSet/>
      <dgm:spPr/>
      <dgm:t>
        <a:bodyPr/>
        <a:lstStyle/>
        <a:p>
          <a:endParaRPr lang="hr-HR"/>
        </a:p>
      </dgm:t>
    </dgm:pt>
    <dgm:pt modelId="{8748920B-CC21-4C97-BB93-3E8AD32A1CA4}" type="sibTrans" cxnId="{415B1B26-61E7-4E70-848E-A9BB6CA3B7D5}">
      <dgm:prSet/>
      <dgm:spPr/>
      <dgm:t>
        <a:bodyPr/>
        <a:lstStyle/>
        <a:p>
          <a:endParaRPr lang="hr-HR"/>
        </a:p>
      </dgm:t>
    </dgm:pt>
    <dgm:pt modelId="{099DF4F5-0AC5-41C8-B05B-5E7F62D4E808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hr-HR" sz="1800"/>
            <a:t>Luka Modrić</a:t>
          </a:r>
          <a:endParaRPr lang="hr-HR" sz="1800" dirty="0"/>
        </a:p>
      </dgm:t>
    </dgm:pt>
    <dgm:pt modelId="{250BCD5D-46E1-4B95-8E84-24F2D26D4130}" type="parTrans" cxnId="{E8558923-67CF-458F-8DCA-E6BFFEDB7740}">
      <dgm:prSet/>
      <dgm:spPr/>
      <dgm:t>
        <a:bodyPr/>
        <a:lstStyle/>
        <a:p>
          <a:endParaRPr lang="hr-HR"/>
        </a:p>
      </dgm:t>
    </dgm:pt>
    <dgm:pt modelId="{C6189EA5-10F2-4057-B1CB-F7D1AFE380BB}" type="sibTrans" cxnId="{E8558923-67CF-458F-8DCA-E6BFFEDB7740}">
      <dgm:prSet/>
      <dgm:spPr/>
      <dgm:t>
        <a:bodyPr/>
        <a:lstStyle/>
        <a:p>
          <a:endParaRPr lang="hr-HR"/>
        </a:p>
      </dgm:t>
    </dgm:pt>
    <dgm:pt modelId="{4DFC5B7F-0C9E-4F46-8A7E-5F7EB8E85256}">
      <dgm:prSet phldrT="[Tekst]" custT="1"/>
      <dgm:spPr/>
      <dgm:t>
        <a:bodyPr/>
        <a:lstStyle/>
        <a:p>
          <a:pPr algn="ctr"/>
          <a:r>
            <a:rPr lang="hr-HR" sz="1800" i="1"/>
            <a:t>grad </a:t>
          </a:r>
          <a:endParaRPr lang="hr-HR" sz="1800" i="1" dirty="0"/>
        </a:p>
      </dgm:t>
    </dgm:pt>
    <dgm:pt modelId="{50EEC205-9FC9-4B99-9B0F-CA9652998E4C}" type="parTrans" cxnId="{DA6290C6-EE3D-40FD-A918-3A2C0E3904BD}">
      <dgm:prSet/>
      <dgm:spPr/>
      <dgm:t>
        <a:bodyPr/>
        <a:lstStyle/>
        <a:p>
          <a:endParaRPr lang="hr-HR"/>
        </a:p>
      </dgm:t>
    </dgm:pt>
    <dgm:pt modelId="{67A5E740-07FE-46FC-A4EA-992F74560A25}" type="sibTrans" cxnId="{DA6290C6-EE3D-40FD-A918-3A2C0E3904BD}">
      <dgm:prSet/>
      <dgm:spPr/>
      <dgm:t>
        <a:bodyPr/>
        <a:lstStyle/>
        <a:p>
          <a:endParaRPr lang="hr-HR"/>
        </a:p>
      </dgm:t>
    </dgm:pt>
    <dgm:pt modelId="{646F8ACB-D73B-4332-B36A-BFB4D85614FC}">
      <dgm:prSet phldrT="[Tekst]" custT="1"/>
      <dgm:spPr/>
      <dgm:t>
        <a:bodyPr/>
        <a:lstStyle/>
        <a:p>
          <a:pPr algn="ctr"/>
          <a:r>
            <a:rPr lang="hr-HR" sz="1800" i="1"/>
            <a:t>sportaš</a:t>
          </a:r>
          <a:endParaRPr lang="hr-HR" sz="1800" i="1" dirty="0"/>
        </a:p>
      </dgm:t>
    </dgm:pt>
    <dgm:pt modelId="{A2B20984-0E75-4567-8884-95AA564CA99D}" type="parTrans" cxnId="{52349862-D285-4DFB-84BC-F7CF5610C2E1}">
      <dgm:prSet/>
      <dgm:spPr/>
      <dgm:t>
        <a:bodyPr/>
        <a:lstStyle/>
        <a:p>
          <a:endParaRPr lang="hr-HR"/>
        </a:p>
      </dgm:t>
    </dgm:pt>
    <dgm:pt modelId="{2245B8AF-325D-4D62-B798-09263C168262}" type="sibTrans" cxnId="{52349862-D285-4DFB-84BC-F7CF5610C2E1}">
      <dgm:prSet/>
      <dgm:spPr/>
      <dgm:t>
        <a:bodyPr/>
        <a:lstStyle/>
        <a:p>
          <a:endParaRPr lang="hr-HR"/>
        </a:p>
      </dgm:t>
    </dgm:pt>
    <dgm:pt modelId="{DF078FA2-0786-4077-BE15-4974573AE8BC}">
      <dgm:prSet phldrT="[Tekst]" custT="1"/>
      <dgm:spPr/>
      <dgm:t>
        <a:bodyPr/>
        <a:lstStyle/>
        <a:p>
          <a:pPr algn="ctr"/>
          <a:r>
            <a:rPr lang="hr-HR" sz="1800" i="1"/>
            <a:t>književnik</a:t>
          </a:r>
          <a:endParaRPr lang="hr-HR" sz="1800" i="1" dirty="0"/>
        </a:p>
      </dgm:t>
    </dgm:pt>
    <dgm:pt modelId="{FEBD81B3-0015-4477-8FF7-ED7CA82E2F2B}" type="parTrans" cxnId="{3B3A161B-9576-44DA-9E05-CB1438134679}">
      <dgm:prSet/>
      <dgm:spPr/>
      <dgm:t>
        <a:bodyPr/>
        <a:lstStyle/>
        <a:p>
          <a:endParaRPr lang="hr-HR"/>
        </a:p>
      </dgm:t>
    </dgm:pt>
    <dgm:pt modelId="{1A1BCFCE-56E2-4A68-8C11-6651C963BD06}" type="sibTrans" cxnId="{3B3A161B-9576-44DA-9E05-CB1438134679}">
      <dgm:prSet/>
      <dgm:spPr/>
      <dgm:t>
        <a:bodyPr/>
        <a:lstStyle/>
        <a:p>
          <a:endParaRPr lang="hr-HR"/>
        </a:p>
      </dgm:t>
    </dgm:pt>
    <dgm:pt modelId="{96062DF8-BE91-46B6-8D56-BFE45C4AB14C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hr-HR" sz="1800" dirty="0"/>
            <a:t>Divlji konj</a:t>
          </a:r>
        </a:p>
      </dgm:t>
    </dgm:pt>
    <dgm:pt modelId="{AF91523C-6F1F-47F2-86AF-1E7011D1B31E}" type="parTrans" cxnId="{F9344E93-D783-4D49-84C2-7EC2F84415CA}">
      <dgm:prSet/>
      <dgm:spPr/>
      <dgm:t>
        <a:bodyPr/>
        <a:lstStyle/>
        <a:p>
          <a:endParaRPr lang="hr-HR"/>
        </a:p>
      </dgm:t>
    </dgm:pt>
    <dgm:pt modelId="{51D2838A-7F7B-4B87-9F1B-B3FFC3ED5DF1}" type="sibTrans" cxnId="{F9344E93-D783-4D49-84C2-7EC2F84415CA}">
      <dgm:prSet/>
      <dgm:spPr/>
      <dgm:t>
        <a:bodyPr/>
        <a:lstStyle/>
        <a:p>
          <a:endParaRPr lang="hr-HR"/>
        </a:p>
      </dgm:t>
    </dgm:pt>
    <dgm:pt modelId="{A14F761A-C0EC-47BE-BFCC-918F77D6EB52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hr-HR" sz="1800"/>
            <a:t>Miro Gavran</a:t>
          </a:r>
          <a:endParaRPr lang="hr-HR" sz="1800" dirty="0"/>
        </a:p>
      </dgm:t>
    </dgm:pt>
    <dgm:pt modelId="{C586B152-E64D-4317-AB52-BF50197C7A36}" type="parTrans" cxnId="{FD894AFB-F392-4C3C-9D6C-5A9F440493EA}">
      <dgm:prSet/>
      <dgm:spPr/>
      <dgm:t>
        <a:bodyPr/>
        <a:lstStyle/>
        <a:p>
          <a:endParaRPr lang="hr-HR"/>
        </a:p>
      </dgm:t>
    </dgm:pt>
    <dgm:pt modelId="{B813B36B-88C6-4152-95F6-778F9AD15BA5}" type="sibTrans" cxnId="{FD894AFB-F392-4C3C-9D6C-5A9F440493EA}">
      <dgm:prSet/>
      <dgm:spPr/>
      <dgm:t>
        <a:bodyPr/>
        <a:lstStyle/>
        <a:p>
          <a:endParaRPr lang="hr-HR"/>
        </a:p>
      </dgm:t>
    </dgm:pt>
    <dgm:pt modelId="{C5A1BA9B-D9FD-4BB4-8079-2CC1E5AD1182}">
      <dgm:prSet phldrT="[Tekst]" custT="1"/>
      <dgm:spPr>
        <a:solidFill>
          <a:srgbClr val="00B0F0"/>
        </a:solidFill>
      </dgm:spPr>
      <dgm:t>
        <a:bodyPr/>
        <a:lstStyle/>
        <a:p>
          <a:pPr algn="ctr"/>
          <a:r>
            <a:rPr lang="hr-HR" sz="1800"/>
            <a:t>Zadar</a:t>
          </a:r>
          <a:endParaRPr lang="hr-HR" sz="1800" dirty="0"/>
        </a:p>
      </dgm:t>
    </dgm:pt>
    <dgm:pt modelId="{19A68435-6DEB-4C85-BCBD-70126B0414A7}" type="parTrans" cxnId="{718F0500-E790-44DE-8F9E-8DC75DAD9F17}">
      <dgm:prSet/>
      <dgm:spPr/>
      <dgm:t>
        <a:bodyPr/>
        <a:lstStyle/>
        <a:p>
          <a:endParaRPr lang="hr-HR"/>
        </a:p>
      </dgm:t>
    </dgm:pt>
    <dgm:pt modelId="{ADD75A13-EEF0-49C6-B37B-DC0A11EFF30B}" type="sibTrans" cxnId="{718F0500-E790-44DE-8F9E-8DC75DAD9F17}">
      <dgm:prSet/>
      <dgm:spPr/>
      <dgm:t>
        <a:bodyPr/>
        <a:lstStyle/>
        <a:p>
          <a:endParaRPr lang="hr-HR"/>
        </a:p>
      </dgm:t>
    </dgm:pt>
    <dgm:pt modelId="{09DF7E9F-E16D-47AC-AA4E-3BEB278BCA47}" type="pres">
      <dgm:prSet presAssocID="{201A8C5E-8B5D-48CC-B869-73BB2A805311}" presName="diagram" presStyleCnt="0">
        <dgm:presLayoutVars>
          <dgm:dir/>
          <dgm:resizeHandles val="exact"/>
        </dgm:presLayoutVars>
      </dgm:prSet>
      <dgm:spPr/>
    </dgm:pt>
    <dgm:pt modelId="{2F44B927-EC40-4B8E-B58C-648623F2C038}" type="pres">
      <dgm:prSet presAssocID="{52D9AE36-D43C-4CBD-BAEF-A13FE4A20035}" presName="arrow" presStyleLbl="node1" presStyleIdx="0" presStyleCnt="2">
        <dgm:presLayoutVars>
          <dgm:bulletEnabled val="1"/>
        </dgm:presLayoutVars>
      </dgm:prSet>
      <dgm:spPr/>
    </dgm:pt>
    <dgm:pt modelId="{9103A744-9A45-4F15-AC66-996C72E1A23E}" type="pres">
      <dgm:prSet presAssocID="{9E33DF94-5F9A-4E12-A127-23C262B920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718F0500-E790-44DE-8F9E-8DC75DAD9F17}" srcId="{9E33DF94-5F9A-4E12-A127-23C262B9208D}" destId="{C5A1BA9B-D9FD-4BB4-8079-2CC1E5AD1182}" srcOrd="2" destOrd="0" parTransId="{19A68435-6DEB-4C85-BCBD-70126B0414A7}" sibTransId="{ADD75A13-EEF0-49C6-B37B-DC0A11EFF30B}"/>
    <dgm:cxn modelId="{76FB2311-DDF5-4807-AC6A-E1C8FAE80643}" type="presOf" srcId="{099DF4F5-0AC5-41C8-B05B-5E7F62D4E808}" destId="{9103A744-9A45-4F15-AC66-996C72E1A23E}" srcOrd="0" destOrd="4" presId="urn:microsoft.com/office/officeart/2005/8/layout/arrow5"/>
    <dgm:cxn modelId="{DC414F11-CC56-43FE-8695-C355412DBA72}" type="presOf" srcId="{49B47EB6-3F66-46AE-A753-2B090DD28977}" destId="{2F44B927-EC40-4B8E-B58C-648623F2C038}" srcOrd="0" destOrd="1" presId="urn:microsoft.com/office/officeart/2005/8/layout/arrow5"/>
    <dgm:cxn modelId="{3B3A161B-9576-44DA-9E05-CB1438134679}" srcId="{52D9AE36-D43C-4CBD-BAEF-A13FE4A20035}" destId="{DF078FA2-0786-4077-BE15-4974573AE8BC}" srcOrd="1" destOrd="0" parTransId="{FEBD81B3-0015-4477-8FF7-ED7CA82E2F2B}" sibTransId="{1A1BCFCE-56E2-4A68-8C11-6651C963BD06}"/>
    <dgm:cxn modelId="{4361A41E-AEC3-454F-A7AF-B1F39BE3EF7F}" type="presOf" srcId="{52D9AE36-D43C-4CBD-BAEF-A13FE4A20035}" destId="{2F44B927-EC40-4B8E-B58C-648623F2C038}" srcOrd="0" destOrd="0" presId="urn:microsoft.com/office/officeart/2005/8/layout/arrow5"/>
    <dgm:cxn modelId="{E8558923-67CF-458F-8DCA-E6BFFEDB7740}" srcId="{9E33DF94-5F9A-4E12-A127-23C262B9208D}" destId="{099DF4F5-0AC5-41C8-B05B-5E7F62D4E808}" srcOrd="3" destOrd="0" parTransId="{250BCD5D-46E1-4B95-8E84-24F2D26D4130}" sibTransId="{C6189EA5-10F2-4057-B1CB-F7D1AFE380BB}"/>
    <dgm:cxn modelId="{415B1B26-61E7-4E70-848E-A9BB6CA3B7D5}" srcId="{52D9AE36-D43C-4CBD-BAEF-A13FE4A20035}" destId="{49B47EB6-3F66-46AE-A753-2B090DD28977}" srcOrd="0" destOrd="0" parTransId="{8FD569F7-84A8-4BE6-8348-C2E1A254F448}" sibTransId="{8748920B-CC21-4C97-BB93-3E8AD32A1CA4}"/>
    <dgm:cxn modelId="{E5EE8E28-E9E7-4241-8D49-AFD087C686DC}" type="presOf" srcId="{4DFC5B7F-0C9E-4F46-8A7E-5F7EB8E85256}" destId="{2F44B927-EC40-4B8E-B58C-648623F2C038}" srcOrd="0" destOrd="3" presId="urn:microsoft.com/office/officeart/2005/8/layout/arrow5"/>
    <dgm:cxn modelId="{AC285F3B-7E1D-4C13-9D6D-D5AAE78F33DD}" type="presOf" srcId="{DF078FA2-0786-4077-BE15-4974573AE8BC}" destId="{2F44B927-EC40-4B8E-B58C-648623F2C038}" srcOrd="0" destOrd="2" presId="urn:microsoft.com/office/officeart/2005/8/layout/arrow5"/>
    <dgm:cxn modelId="{52349862-D285-4DFB-84BC-F7CF5610C2E1}" srcId="{52D9AE36-D43C-4CBD-BAEF-A13FE4A20035}" destId="{646F8ACB-D73B-4332-B36A-BFB4D85614FC}" srcOrd="3" destOrd="0" parTransId="{A2B20984-0E75-4567-8884-95AA564CA99D}" sibTransId="{2245B8AF-325D-4D62-B798-09263C168262}"/>
    <dgm:cxn modelId="{E5D5414A-448F-453B-8F5E-CBDA4EBAA82E}" srcId="{201A8C5E-8B5D-48CC-B869-73BB2A805311}" destId="{9E33DF94-5F9A-4E12-A127-23C262B9208D}" srcOrd="1" destOrd="0" parTransId="{6D235407-16DB-4B68-B398-316A173A2973}" sibTransId="{8534E25A-8121-4D15-BABA-D1518CB9BCA6}"/>
    <dgm:cxn modelId="{2939E350-04F7-47FC-A1CB-6587BBCF94E6}" srcId="{201A8C5E-8B5D-48CC-B869-73BB2A805311}" destId="{52D9AE36-D43C-4CBD-BAEF-A13FE4A20035}" srcOrd="0" destOrd="0" parTransId="{3B95EA1C-964A-4C24-B86E-1309CBDBEB47}" sibTransId="{CDD3D126-1EA8-4941-B62A-2BE19ED4FBAB}"/>
    <dgm:cxn modelId="{F9344E93-D783-4D49-84C2-7EC2F84415CA}" srcId="{9E33DF94-5F9A-4E12-A127-23C262B9208D}" destId="{96062DF8-BE91-46B6-8D56-BFE45C4AB14C}" srcOrd="0" destOrd="0" parTransId="{AF91523C-6F1F-47F2-86AF-1E7011D1B31E}" sibTransId="{51D2838A-7F7B-4B87-9F1B-B3FFC3ED5DF1}"/>
    <dgm:cxn modelId="{AE269B9E-A893-4CFF-8BF4-CEE0D6BED50B}" type="presOf" srcId="{646F8ACB-D73B-4332-B36A-BFB4D85614FC}" destId="{2F44B927-EC40-4B8E-B58C-648623F2C038}" srcOrd="0" destOrd="4" presId="urn:microsoft.com/office/officeart/2005/8/layout/arrow5"/>
    <dgm:cxn modelId="{DA6290C6-EE3D-40FD-A918-3A2C0E3904BD}" srcId="{52D9AE36-D43C-4CBD-BAEF-A13FE4A20035}" destId="{4DFC5B7F-0C9E-4F46-8A7E-5F7EB8E85256}" srcOrd="2" destOrd="0" parTransId="{50EEC205-9FC9-4B99-9B0F-CA9652998E4C}" sibTransId="{67A5E740-07FE-46FC-A4EA-992F74560A25}"/>
    <dgm:cxn modelId="{23BD3BC9-142A-4942-B527-6CDC4975BC8D}" type="presOf" srcId="{9E33DF94-5F9A-4E12-A127-23C262B9208D}" destId="{9103A744-9A45-4F15-AC66-996C72E1A23E}" srcOrd="0" destOrd="0" presId="urn:microsoft.com/office/officeart/2005/8/layout/arrow5"/>
    <dgm:cxn modelId="{99BB49CA-57F7-4BCA-AAAB-76B57049B5D9}" type="presOf" srcId="{96062DF8-BE91-46B6-8D56-BFE45C4AB14C}" destId="{9103A744-9A45-4F15-AC66-996C72E1A23E}" srcOrd="0" destOrd="1" presId="urn:microsoft.com/office/officeart/2005/8/layout/arrow5"/>
    <dgm:cxn modelId="{CE691ED6-634F-4D34-907D-F2EB94281874}" type="presOf" srcId="{C5A1BA9B-D9FD-4BB4-8079-2CC1E5AD1182}" destId="{9103A744-9A45-4F15-AC66-996C72E1A23E}" srcOrd="0" destOrd="3" presId="urn:microsoft.com/office/officeart/2005/8/layout/arrow5"/>
    <dgm:cxn modelId="{CF848CEA-44C1-415D-AFC7-51FF8A4A7FA6}" type="presOf" srcId="{201A8C5E-8B5D-48CC-B869-73BB2A805311}" destId="{09DF7E9F-E16D-47AC-AA4E-3BEB278BCA47}" srcOrd="0" destOrd="0" presId="urn:microsoft.com/office/officeart/2005/8/layout/arrow5"/>
    <dgm:cxn modelId="{FD894AFB-F392-4C3C-9D6C-5A9F440493EA}" srcId="{9E33DF94-5F9A-4E12-A127-23C262B9208D}" destId="{A14F761A-C0EC-47BE-BFCC-918F77D6EB52}" srcOrd="1" destOrd="0" parTransId="{C586B152-E64D-4317-AB52-BF50197C7A36}" sibTransId="{B813B36B-88C6-4152-95F6-778F9AD15BA5}"/>
    <dgm:cxn modelId="{CE8B19FC-1D03-4040-BE12-B36697380DD6}" type="presOf" srcId="{A14F761A-C0EC-47BE-BFCC-918F77D6EB52}" destId="{9103A744-9A45-4F15-AC66-996C72E1A23E}" srcOrd="0" destOrd="2" presId="urn:microsoft.com/office/officeart/2005/8/layout/arrow5"/>
    <dgm:cxn modelId="{C6FEC33A-9829-4251-93B3-4B82ABE21134}" type="presParOf" srcId="{09DF7E9F-E16D-47AC-AA4E-3BEB278BCA47}" destId="{2F44B927-EC40-4B8E-B58C-648623F2C038}" srcOrd="0" destOrd="0" presId="urn:microsoft.com/office/officeart/2005/8/layout/arrow5"/>
    <dgm:cxn modelId="{1C3C7E14-7689-4517-AC94-8CC5D411FEBA}" type="presParOf" srcId="{09DF7E9F-E16D-47AC-AA4E-3BEB278BCA47}" destId="{9103A744-9A45-4F15-AC66-996C72E1A23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8BF2D1B-03D9-4F23-8D2D-114BFC7E784D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</dgm:pt>
    <dgm:pt modelId="{F2168956-5E92-4342-AA02-D67152A3F812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Nominativ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padež imenovanja, imenuje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vršitelja radnje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 </a:t>
          </a:r>
        </a:p>
      </dgm:t>
    </dgm:pt>
    <dgm:pt modelId="{BADBD9E8-0EF6-40CB-98A0-55EBEE456DF2}" type="parTrans" cxnId="{B06C18C0-AA27-45B6-9ED3-AEEC2140A9CD}">
      <dgm:prSet/>
      <dgm:spPr/>
      <dgm:t>
        <a:bodyPr/>
        <a:lstStyle/>
        <a:p>
          <a:endParaRPr lang="hr-HR"/>
        </a:p>
      </dgm:t>
    </dgm:pt>
    <dgm:pt modelId="{99EB99D1-6389-4913-AFFF-5C2B5D8EB17C}" type="sibTrans" cxnId="{B06C18C0-AA27-45B6-9ED3-AEEC2140A9CD}">
      <dgm:prSet/>
      <dgm:spPr/>
      <dgm:t>
        <a:bodyPr/>
        <a:lstStyle/>
        <a:p>
          <a:endParaRPr lang="hr-HR"/>
        </a:p>
      </dgm:t>
    </dgm:pt>
    <dgm:pt modelId="{ADAEEAFE-8736-495A-A56A-A8850268B5A3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Genitiv 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građu, djelomičnost i pripadnost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 </a:t>
          </a:r>
        </a:p>
      </dgm:t>
    </dgm:pt>
    <dgm:pt modelId="{0E50C6C4-59EF-4148-A40E-6DF5C76B715E}" type="parTrans" cxnId="{CFDA8FA1-6A21-44F2-A8DC-247052F0C322}">
      <dgm:prSet/>
      <dgm:spPr/>
      <dgm:t>
        <a:bodyPr/>
        <a:lstStyle/>
        <a:p>
          <a:endParaRPr lang="hr-HR"/>
        </a:p>
      </dgm:t>
    </dgm:pt>
    <dgm:pt modelId="{988A7304-379C-480A-9D56-D54D3FD57F1B}" type="sibTrans" cxnId="{CFDA8FA1-6A21-44F2-A8DC-247052F0C322}">
      <dgm:prSet/>
      <dgm:spPr/>
      <dgm:t>
        <a:bodyPr/>
        <a:lstStyle/>
        <a:p>
          <a:endParaRPr lang="hr-HR"/>
        </a:p>
      </dgm:t>
    </dgm:pt>
    <dgm:pt modelId="{E7B4AA22-8855-4164-8592-18CF04457DCB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Dativ 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namjenu i cilj radnje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85C9EF72-75C3-4DD6-B47D-C9E7DF5A6BCA}" type="parTrans" cxnId="{BB3A85BA-A314-4D9C-9680-6852A2378CB0}">
      <dgm:prSet/>
      <dgm:spPr/>
      <dgm:t>
        <a:bodyPr/>
        <a:lstStyle/>
        <a:p>
          <a:endParaRPr lang="hr-HR"/>
        </a:p>
      </dgm:t>
    </dgm:pt>
    <dgm:pt modelId="{B480FBC3-A210-4AB6-AB7A-296B87C36D70}" type="sibTrans" cxnId="{BB3A85BA-A314-4D9C-9680-6852A2378CB0}">
      <dgm:prSet/>
      <dgm:spPr/>
      <dgm:t>
        <a:bodyPr/>
        <a:lstStyle/>
        <a:p>
          <a:endParaRPr lang="hr-HR"/>
        </a:p>
      </dgm:t>
    </dgm:pt>
    <dgm:pt modelId="{86D7983C-CCBE-480A-8CE0-F6BEBC2A3B91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Lokativ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mjesto glagolske radnje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 </a:t>
          </a:r>
        </a:p>
      </dgm:t>
    </dgm:pt>
    <dgm:pt modelId="{433FE0DE-8C62-4E00-A97A-2F3BA73B536E}" type="parTrans" cxnId="{181023D6-A035-40F4-8C31-26C716808DC8}">
      <dgm:prSet/>
      <dgm:spPr/>
      <dgm:t>
        <a:bodyPr/>
        <a:lstStyle/>
        <a:p>
          <a:endParaRPr lang="hr-HR"/>
        </a:p>
      </dgm:t>
    </dgm:pt>
    <dgm:pt modelId="{BD3359C8-302B-413B-8EC3-F53A0CC31453}" type="sibTrans" cxnId="{181023D6-A035-40F4-8C31-26C716808DC8}">
      <dgm:prSet/>
      <dgm:spPr/>
      <dgm:t>
        <a:bodyPr/>
        <a:lstStyle/>
        <a:p>
          <a:endParaRPr lang="hr-HR"/>
        </a:p>
      </dgm:t>
    </dgm:pt>
    <dgm:pt modelId="{9BE1B6A5-4DB6-4D78-B43E-8D57AEC71DF7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Instrumental 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pitanje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S kim?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( uz prijedlog s/sa) 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društvo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; </a:t>
          </a:r>
          <a:br>
            <a:rPr lang="hr-HR" sz="18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                         pitanje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Čime?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(bez prijedloga s/sa)  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sredstvo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 </a:t>
          </a:r>
        </a:p>
      </dgm:t>
    </dgm:pt>
    <dgm:pt modelId="{35FCA07E-8DF1-4CA9-8694-05B9F615B4CA}" type="parTrans" cxnId="{946CAE74-0C1A-4A01-9356-BB28A5537FBF}">
      <dgm:prSet/>
      <dgm:spPr/>
      <dgm:t>
        <a:bodyPr/>
        <a:lstStyle/>
        <a:p>
          <a:endParaRPr lang="hr-HR"/>
        </a:p>
      </dgm:t>
    </dgm:pt>
    <dgm:pt modelId="{CE0E413C-DCD3-4DAF-9C7D-BC05F5FF7CC0}" type="sibTrans" cxnId="{946CAE74-0C1A-4A01-9356-BB28A5537FBF}">
      <dgm:prSet/>
      <dgm:spPr/>
      <dgm:t>
        <a:bodyPr/>
        <a:lstStyle/>
        <a:p>
          <a:endParaRPr lang="hr-HR"/>
        </a:p>
      </dgm:t>
    </dgm:pt>
    <dgm:pt modelId="{18C0EFB2-F1F4-4B59-9B5A-ECE1F15E750C}">
      <dgm:prSet custT="1"/>
      <dgm:spPr>
        <a:solidFill>
          <a:schemeClr val="accent1"/>
        </a:solidFill>
      </dgm:spPr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Akuzativ  </a:t>
          </a:r>
          <a:r>
            <a:rPr lang="hr-HR" sz="1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bez prijedloga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=predmet radnje, </a:t>
          </a:r>
          <a:br>
            <a:rPr lang="hr-HR" sz="18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               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uz prijedlog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= mjesto i vrijeme radnje. </a:t>
          </a:r>
        </a:p>
      </dgm:t>
    </dgm:pt>
    <dgm:pt modelId="{7E8544BF-7606-4F29-B7BE-CEFC240A0116}" type="parTrans" cxnId="{FC2ACD42-ECBB-41AD-B496-C2B65D3CAB70}">
      <dgm:prSet/>
      <dgm:spPr/>
      <dgm:t>
        <a:bodyPr/>
        <a:lstStyle/>
        <a:p>
          <a:endParaRPr lang="hr-HR"/>
        </a:p>
      </dgm:t>
    </dgm:pt>
    <dgm:pt modelId="{7D980BE9-CA23-41E3-9140-256111DF32EA}" type="sibTrans" cxnId="{FC2ACD42-ECBB-41AD-B496-C2B65D3CAB70}">
      <dgm:prSet/>
      <dgm:spPr/>
      <dgm:t>
        <a:bodyPr/>
        <a:lstStyle/>
        <a:p>
          <a:endParaRPr lang="hr-HR"/>
        </a:p>
      </dgm:t>
    </dgm:pt>
    <dgm:pt modelId="{EC89D2FA-622C-4489-841E-299A65A8F781}">
      <dgm:prSet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Vokativ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dirty="0">
              <a:solidFill>
                <a:schemeClr val="tx2">
                  <a:lumMod val="75000"/>
                </a:schemeClr>
              </a:solidFill>
            </a:rPr>
            <a:t>doziv, obraćanje ili oslovljavanje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. </a:t>
          </a:r>
        </a:p>
      </dgm:t>
    </dgm:pt>
    <dgm:pt modelId="{6C103EE0-AB25-40BD-8804-E08A456D0F42}" type="parTrans" cxnId="{9466F602-F527-4E77-AB01-3C4C88915781}">
      <dgm:prSet/>
      <dgm:spPr/>
      <dgm:t>
        <a:bodyPr/>
        <a:lstStyle/>
        <a:p>
          <a:endParaRPr lang="hr-HR"/>
        </a:p>
      </dgm:t>
    </dgm:pt>
    <dgm:pt modelId="{EF069F37-8EAE-4308-94DA-A8FE6F189915}" type="sibTrans" cxnId="{9466F602-F527-4E77-AB01-3C4C88915781}">
      <dgm:prSet/>
      <dgm:spPr/>
      <dgm:t>
        <a:bodyPr/>
        <a:lstStyle/>
        <a:p>
          <a:endParaRPr lang="hr-HR"/>
        </a:p>
      </dgm:t>
    </dgm:pt>
    <dgm:pt modelId="{11E26D1B-6DAA-4EFC-8751-A7730BD6CDD0}">
      <dgm:prSet phldrT="[Tekst]" custT="1"/>
      <dgm:spPr/>
      <dgm:t>
        <a:bodyPr/>
        <a:lstStyle/>
        <a:p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:  najčešće subjekt i dio imenskog predikata. </a:t>
          </a:r>
        </a:p>
      </dgm:t>
    </dgm:pt>
    <dgm:pt modelId="{3109203C-B920-4B26-8279-0E7FF89951C7}" type="parTrans" cxnId="{9C323290-4DF6-4BD0-87FF-9DE8A1C67F58}">
      <dgm:prSet/>
      <dgm:spPr/>
      <dgm:t>
        <a:bodyPr/>
        <a:lstStyle/>
        <a:p>
          <a:endParaRPr lang="hr-HR"/>
        </a:p>
      </dgm:t>
    </dgm:pt>
    <dgm:pt modelId="{B9F41840-8ED4-49B6-9DFD-1356B782D361}" type="sibTrans" cxnId="{9C323290-4DF6-4BD0-87FF-9DE8A1C67F58}">
      <dgm:prSet/>
      <dgm:spPr/>
      <dgm:t>
        <a:bodyPr/>
        <a:lstStyle/>
        <a:p>
          <a:endParaRPr lang="hr-HR"/>
        </a:p>
      </dgm:t>
    </dgm:pt>
    <dgm:pt modelId="{FB05056E-C7A9-4801-81BA-24C1D2D75931}">
      <dgm:prSet phldrT="[Tekst]" custT="1"/>
      <dgm:spPr/>
      <dgm:t>
        <a:bodyPr/>
        <a:lstStyle/>
        <a:p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: dodatak imenici kao imenički atribut ili izravni i neizravni objekt. </a:t>
          </a:r>
        </a:p>
      </dgm:t>
    </dgm:pt>
    <dgm:pt modelId="{66387F4D-8512-4CDA-A753-66EA3025076C}" type="parTrans" cxnId="{77A3F396-971B-457A-AACC-BF4DCBFC0CA2}">
      <dgm:prSet/>
      <dgm:spPr/>
      <dgm:t>
        <a:bodyPr/>
        <a:lstStyle/>
        <a:p>
          <a:endParaRPr lang="hr-HR"/>
        </a:p>
      </dgm:t>
    </dgm:pt>
    <dgm:pt modelId="{7F1E5BF8-19E4-4964-8B52-7F38FFFB45BA}" type="sibTrans" cxnId="{77A3F396-971B-457A-AACC-BF4DCBFC0CA2}">
      <dgm:prSet/>
      <dgm:spPr/>
      <dgm:t>
        <a:bodyPr/>
        <a:lstStyle/>
        <a:p>
          <a:endParaRPr lang="hr-HR"/>
        </a:p>
      </dgm:t>
    </dgm:pt>
    <dgm:pt modelId="{60985D3B-0D9B-4A4A-8E8F-B93D5007B713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može imati službu neizravnog objekta.</a:t>
          </a:r>
        </a:p>
      </dgm:t>
    </dgm:pt>
    <dgm:pt modelId="{A44A8116-DE7C-4FA5-A91A-60601C077FE7}" type="parTrans" cxnId="{91118AC1-78FF-4492-965D-11B185CD9B14}">
      <dgm:prSet/>
      <dgm:spPr/>
      <dgm:t>
        <a:bodyPr/>
        <a:lstStyle/>
        <a:p>
          <a:endParaRPr lang="hr-HR"/>
        </a:p>
      </dgm:t>
    </dgm:pt>
    <dgm:pt modelId="{6D5130AA-70CD-4125-969D-26CB174491A1}" type="sibTrans" cxnId="{91118AC1-78FF-4492-965D-11B185CD9B14}">
      <dgm:prSet/>
      <dgm:spPr/>
      <dgm:t>
        <a:bodyPr/>
        <a:lstStyle/>
        <a:p>
          <a:endParaRPr lang="hr-HR"/>
        </a:p>
      </dgm:t>
    </dgm:pt>
    <dgm:pt modelId="{854B9876-234A-41A3-A4FD-E1E053CF3005}">
      <dgm:prSet custT="1"/>
      <dgm:spPr>
        <a:solidFill>
          <a:schemeClr val="accent1"/>
        </a:solidFill>
      </dgm:spPr>
      <dgm:t>
        <a:bodyPr/>
        <a:lstStyle/>
        <a:p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: izravni objekt, neizravni objekt (uz prijedlog), </a:t>
          </a:r>
          <a:br>
            <a:rPr lang="hr-HR" sz="18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                    priložna oznaka mjesta i vremena. </a:t>
          </a:r>
        </a:p>
      </dgm:t>
    </dgm:pt>
    <dgm:pt modelId="{DC0A602F-6365-4B31-8618-94F06EC04719}" type="parTrans" cxnId="{A553E781-7878-44AB-A15E-3DD1E173271D}">
      <dgm:prSet/>
      <dgm:spPr/>
      <dgm:t>
        <a:bodyPr/>
        <a:lstStyle/>
        <a:p>
          <a:endParaRPr lang="hr-HR"/>
        </a:p>
      </dgm:t>
    </dgm:pt>
    <dgm:pt modelId="{07E5F6BF-8F9E-4DA0-B438-2739C420B7C8}" type="sibTrans" cxnId="{A553E781-7878-44AB-A15E-3DD1E173271D}">
      <dgm:prSet/>
      <dgm:spPr/>
      <dgm:t>
        <a:bodyPr/>
        <a:lstStyle/>
        <a:p>
          <a:endParaRPr lang="hr-HR"/>
        </a:p>
      </dgm:t>
    </dgm:pt>
    <dgm:pt modelId="{977B333A-7E06-4438-A1F5-F742F63B09B9}">
      <dgm:prSet phldrT="[Tekst]" custT="1"/>
      <dgm:spPr/>
      <dgm:t>
        <a:bodyPr/>
        <a:lstStyle/>
        <a:p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 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može imati službu neizravnog objekta. </a:t>
          </a:r>
        </a:p>
      </dgm:t>
    </dgm:pt>
    <dgm:pt modelId="{8A5C6E20-0FD1-42EE-883C-7F2E5D4C3C03}" type="parTrans" cxnId="{209E36E6-4C69-4DA6-B1EF-E08B00DDCD09}">
      <dgm:prSet/>
      <dgm:spPr/>
      <dgm:t>
        <a:bodyPr/>
        <a:lstStyle/>
        <a:p>
          <a:endParaRPr lang="hr-HR"/>
        </a:p>
      </dgm:t>
    </dgm:pt>
    <dgm:pt modelId="{9FE11E69-9BE5-44CB-A973-76A3C527B81A}" type="sibTrans" cxnId="{209E36E6-4C69-4DA6-B1EF-E08B00DDCD09}">
      <dgm:prSet/>
      <dgm:spPr/>
      <dgm:t>
        <a:bodyPr/>
        <a:lstStyle/>
        <a:p>
          <a:endParaRPr lang="hr-HR"/>
        </a:p>
      </dgm:t>
    </dgm:pt>
    <dgm:pt modelId="{6A303ADD-3A08-4DA2-86A9-D089DFABF882}">
      <dgm:prSet phldrT="[Tekst]" custT="1"/>
      <dgm:spPr/>
      <dgm:t>
        <a:bodyPr/>
        <a:lstStyle/>
        <a:p>
          <a:r>
            <a:rPr lang="hr-HR" sz="1800" u="sng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dirty="0">
              <a:solidFill>
                <a:schemeClr val="tx2">
                  <a:lumMod val="75000"/>
                </a:schemeClr>
              </a:solidFill>
            </a:rPr>
            <a:t>: neizravni objekt ili priložne oznake.</a:t>
          </a:r>
        </a:p>
      </dgm:t>
    </dgm:pt>
    <dgm:pt modelId="{F25C920E-30CF-4859-B9C7-6403CFAA1836}" type="parTrans" cxnId="{9340DC66-E905-4374-AC90-B53BD98046EA}">
      <dgm:prSet/>
      <dgm:spPr/>
      <dgm:t>
        <a:bodyPr/>
        <a:lstStyle/>
        <a:p>
          <a:endParaRPr lang="hr-HR"/>
        </a:p>
      </dgm:t>
    </dgm:pt>
    <dgm:pt modelId="{43642610-C63B-4D58-8854-5F726265141F}" type="sibTrans" cxnId="{9340DC66-E905-4374-AC90-B53BD98046EA}">
      <dgm:prSet/>
      <dgm:spPr/>
      <dgm:t>
        <a:bodyPr/>
        <a:lstStyle/>
        <a:p>
          <a:endParaRPr lang="hr-HR"/>
        </a:p>
      </dgm:t>
    </dgm:pt>
    <dgm:pt modelId="{E471CB96-6831-4A41-9C14-DC64ED18D11C}" type="pres">
      <dgm:prSet presAssocID="{C8BF2D1B-03D9-4F23-8D2D-114BFC7E784D}" presName="Name0" presStyleCnt="0">
        <dgm:presLayoutVars>
          <dgm:chMax val="7"/>
          <dgm:chPref val="7"/>
          <dgm:dir/>
        </dgm:presLayoutVars>
      </dgm:prSet>
      <dgm:spPr/>
    </dgm:pt>
    <dgm:pt modelId="{135E552D-A9D5-4F35-B71B-4A44D82F53A5}" type="pres">
      <dgm:prSet presAssocID="{C8BF2D1B-03D9-4F23-8D2D-114BFC7E784D}" presName="Name1" presStyleCnt="0"/>
      <dgm:spPr/>
    </dgm:pt>
    <dgm:pt modelId="{711835DB-4596-46F6-9B43-8E21A96D144D}" type="pres">
      <dgm:prSet presAssocID="{C8BF2D1B-03D9-4F23-8D2D-114BFC7E784D}" presName="cycle" presStyleCnt="0"/>
      <dgm:spPr/>
    </dgm:pt>
    <dgm:pt modelId="{B5788224-D7F3-4088-B406-10F13734B505}" type="pres">
      <dgm:prSet presAssocID="{C8BF2D1B-03D9-4F23-8D2D-114BFC7E784D}" presName="srcNode" presStyleLbl="node1" presStyleIdx="0" presStyleCnt="7"/>
      <dgm:spPr/>
    </dgm:pt>
    <dgm:pt modelId="{6A226529-A7E2-4077-B40E-02DDC99D027B}" type="pres">
      <dgm:prSet presAssocID="{C8BF2D1B-03D9-4F23-8D2D-114BFC7E784D}" presName="conn" presStyleLbl="parChTrans1D2" presStyleIdx="0" presStyleCnt="1"/>
      <dgm:spPr/>
    </dgm:pt>
    <dgm:pt modelId="{86C8939A-A8BA-4601-BFFB-37973B5D4BFA}" type="pres">
      <dgm:prSet presAssocID="{C8BF2D1B-03D9-4F23-8D2D-114BFC7E784D}" presName="extraNode" presStyleLbl="node1" presStyleIdx="0" presStyleCnt="7"/>
      <dgm:spPr/>
    </dgm:pt>
    <dgm:pt modelId="{D8B82E0A-3D31-4B60-A2C4-6C1B746C3B80}" type="pres">
      <dgm:prSet presAssocID="{C8BF2D1B-03D9-4F23-8D2D-114BFC7E784D}" presName="dstNode" presStyleLbl="node1" presStyleIdx="0" presStyleCnt="7"/>
      <dgm:spPr/>
    </dgm:pt>
    <dgm:pt modelId="{A7D1ED3F-8337-4B64-AA2C-4E9C457A4BCD}" type="pres">
      <dgm:prSet presAssocID="{F2168956-5E92-4342-AA02-D67152A3F812}" presName="text_1" presStyleLbl="node1" presStyleIdx="0" presStyleCnt="7" custScaleY="162458" custLinFactNeighborX="45" custLinFactNeighborY="-571">
        <dgm:presLayoutVars>
          <dgm:bulletEnabled val="1"/>
        </dgm:presLayoutVars>
      </dgm:prSet>
      <dgm:spPr/>
    </dgm:pt>
    <dgm:pt modelId="{89855260-E777-4D8B-A12C-B7130ABA0D7F}" type="pres">
      <dgm:prSet presAssocID="{F2168956-5E92-4342-AA02-D67152A3F812}" presName="accent_1" presStyleCnt="0"/>
      <dgm:spPr/>
    </dgm:pt>
    <dgm:pt modelId="{77344926-CC65-4D53-A498-16A7AC0C17D4}" type="pres">
      <dgm:prSet presAssocID="{F2168956-5E92-4342-AA02-D67152A3F812}" presName="accentRepeatNode" presStyleLbl="solidFgAcc1" presStyleIdx="0" presStyleCnt="7"/>
      <dgm:spPr/>
    </dgm:pt>
    <dgm:pt modelId="{74DE4E85-DF4C-4D28-BEF2-C4001F827F5E}" type="pres">
      <dgm:prSet presAssocID="{ADAEEAFE-8736-495A-A56A-A8850268B5A3}" presName="text_2" presStyleLbl="node1" presStyleIdx="1" presStyleCnt="7" custScaleY="135068">
        <dgm:presLayoutVars>
          <dgm:bulletEnabled val="1"/>
        </dgm:presLayoutVars>
      </dgm:prSet>
      <dgm:spPr/>
    </dgm:pt>
    <dgm:pt modelId="{9626240B-26E7-4AEC-938D-95ED1BFE9139}" type="pres">
      <dgm:prSet presAssocID="{ADAEEAFE-8736-495A-A56A-A8850268B5A3}" presName="accent_2" presStyleCnt="0"/>
      <dgm:spPr/>
    </dgm:pt>
    <dgm:pt modelId="{BE0B0EED-7F5D-4F1B-8F3E-00F9CD6131C6}" type="pres">
      <dgm:prSet presAssocID="{ADAEEAFE-8736-495A-A56A-A8850268B5A3}" presName="accentRepeatNode" presStyleLbl="solidFgAcc1" presStyleIdx="1" presStyleCnt="7"/>
      <dgm:spPr/>
    </dgm:pt>
    <dgm:pt modelId="{B3859022-AE47-422D-890C-6D2C5BD85D5C}" type="pres">
      <dgm:prSet presAssocID="{E7B4AA22-8855-4164-8592-18CF04457DCB}" presName="text_3" presStyleLbl="node1" presStyleIdx="2" presStyleCnt="7" custScaleY="129914" custLinFactNeighborX="-14" custLinFactNeighborY="-17366">
        <dgm:presLayoutVars>
          <dgm:bulletEnabled val="1"/>
        </dgm:presLayoutVars>
      </dgm:prSet>
      <dgm:spPr/>
    </dgm:pt>
    <dgm:pt modelId="{BDD9AD2F-83DC-40AD-8C90-AD650A81E8CB}" type="pres">
      <dgm:prSet presAssocID="{E7B4AA22-8855-4164-8592-18CF04457DCB}" presName="accent_3" presStyleCnt="0"/>
      <dgm:spPr/>
    </dgm:pt>
    <dgm:pt modelId="{0DC844E4-741C-44F4-8752-12574CAE7E0C}" type="pres">
      <dgm:prSet presAssocID="{E7B4AA22-8855-4164-8592-18CF04457DCB}" presName="accentRepeatNode" presStyleLbl="solidFgAcc1" presStyleIdx="2" presStyleCnt="7"/>
      <dgm:spPr/>
    </dgm:pt>
    <dgm:pt modelId="{B7D594BC-40E7-448F-9968-D2D4AF2E5BBC}" type="pres">
      <dgm:prSet presAssocID="{18C0EFB2-F1F4-4B59-9B5A-ECE1F15E750C}" presName="text_4" presStyleLbl="node1" presStyleIdx="3" presStyleCnt="7" custScaleY="201076" custLinFactNeighborX="-14" custLinFactNeighborY="6507">
        <dgm:presLayoutVars>
          <dgm:bulletEnabled val="1"/>
        </dgm:presLayoutVars>
      </dgm:prSet>
      <dgm:spPr/>
    </dgm:pt>
    <dgm:pt modelId="{F457F982-F01B-4E4F-BDCB-19A56B699631}" type="pres">
      <dgm:prSet presAssocID="{18C0EFB2-F1F4-4B59-9B5A-ECE1F15E750C}" presName="accent_4" presStyleCnt="0"/>
      <dgm:spPr/>
    </dgm:pt>
    <dgm:pt modelId="{E6857631-F517-49FD-97E7-B3B67B2D072D}" type="pres">
      <dgm:prSet presAssocID="{18C0EFB2-F1F4-4B59-9B5A-ECE1F15E750C}" presName="accentRepeatNode" presStyleLbl="solidFgAcc1" presStyleIdx="3" presStyleCnt="7"/>
      <dgm:spPr/>
    </dgm:pt>
    <dgm:pt modelId="{D31FA0E0-30DE-4964-A2A2-705B13DBB2F1}" type="pres">
      <dgm:prSet presAssocID="{EC89D2FA-622C-4489-841E-299A65A8F781}" presName="text_5" presStyleLbl="node1" presStyleIdx="4" presStyleCnt="7" custLinFactNeighborX="-9" custLinFactNeighborY="21748">
        <dgm:presLayoutVars>
          <dgm:bulletEnabled val="1"/>
        </dgm:presLayoutVars>
      </dgm:prSet>
      <dgm:spPr/>
    </dgm:pt>
    <dgm:pt modelId="{65021EC5-0F80-42B0-9896-71EC63011179}" type="pres">
      <dgm:prSet presAssocID="{EC89D2FA-622C-4489-841E-299A65A8F781}" presName="accent_5" presStyleCnt="0"/>
      <dgm:spPr/>
    </dgm:pt>
    <dgm:pt modelId="{38FA5C59-B9A5-443C-84D9-75989A7387E7}" type="pres">
      <dgm:prSet presAssocID="{EC89D2FA-622C-4489-841E-299A65A8F781}" presName="accentRepeatNode" presStyleLbl="solidFgAcc1" presStyleIdx="4" presStyleCnt="7"/>
      <dgm:spPr/>
    </dgm:pt>
    <dgm:pt modelId="{D6A0A7FF-E060-4BA1-B58F-8A0E31E198D6}" type="pres">
      <dgm:prSet presAssocID="{86D7983C-CCBE-480A-8CE0-F6BEBC2A3B91}" presName="text_6" presStyleLbl="node1" presStyleIdx="5" presStyleCnt="7" custScaleY="126920" custLinFactNeighborX="90" custLinFactNeighborY="-8027">
        <dgm:presLayoutVars>
          <dgm:bulletEnabled val="1"/>
        </dgm:presLayoutVars>
      </dgm:prSet>
      <dgm:spPr/>
    </dgm:pt>
    <dgm:pt modelId="{70420630-664D-429B-A2D1-27ECC72EC8DE}" type="pres">
      <dgm:prSet presAssocID="{86D7983C-CCBE-480A-8CE0-F6BEBC2A3B91}" presName="accent_6" presStyleCnt="0"/>
      <dgm:spPr/>
    </dgm:pt>
    <dgm:pt modelId="{B816F5E8-1A63-4B35-A4BC-785FAB567053}" type="pres">
      <dgm:prSet presAssocID="{86D7983C-CCBE-480A-8CE0-F6BEBC2A3B91}" presName="accentRepeatNode" presStyleLbl="solidFgAcc1" presStyleIdx="5" presStyleCnt="7"/>
      <dgm:spPr/>
    </dgm:pt>
    <dgm:pt modelId="{C97BAD65-C1CF-4D1F-ACB8-5E020B9C7A00}" type="pres">
      <dgm:prSet presAssocID="{9BE1B6A5-4DB6-4D78-B43E-8D57AEC71DF7}" presName="text_7" presStyleLbl="node1" presStyleIdx="6" presStyleCnt="7" custScaleY="188925" custLinFactNeighborX="-12" custLinFactNeighborY="17817">
        <dgm:presLayoutVars>
          <dgm:bulletEnabled val="1"/>
        </dgm:presLayoutVars>
      </dgm:prSet>
      <dgm:spPr/>
    </dgm:pt>
    <dgm:pt modelId="{1A70ACD6-2256-420D-A915-4480A756D656}" type="pres">
      <dgm:prSet presAssocID="{9BE1B6A5-4DB6-4D78-B43E-8D57AEC71DF7}" presName="accent_7" presStyleCnt="0"/>
      <dgm:spPr/>
    </dgm:pt>
    <dgm:pt modelId="{94710EA7-D798-44B0-8DC7-0F7E058B62AC}" type="pres">
      <dgm:prSet presAssocID="{9BE1B6A5-4DB6-4D78-B43E-8D57AEC71DF7}" presName="accentRepeatNode" presStyleLbl="solidFgAcc1" presStyleIdx="6" presStyleCnt="7"/>
      <dgm:spPr/>
    </dgm:pt>
  </dgm:ptLst>
  <dgm:cxnLst>
    <dgm:cxn modelId="{3A916B01-5BBF-48E7-B62B-5BA32FD80ECB}" type="presOf" srcId="{86D7983C-CCBE-480A-8CE0-F6BEBC2A3B91}" destId="{D6A0A7FF-E060-4BA1-B58F-8A0E31E198D6}" srcOrd="0" destOrd="0" presId="urn:microsoft.com/office/officeart/2008/layout/VerticalCurvedList"/>
    <dgm:cxn modelId="{D8189101-CC25-49A5-A99D-083FA9F91E7A}" type="presOf" srcId="{18C0EFB2-F1F4-4B59-9B5A-ECE1F15E750C}" destId="{B7D594BC-40E7-448F-9968-D2D4AF2E5BBC}" srcOrd="0" destOrd="0" presId="urn:microsoft.com/office/officeart/2008/layout/VerticalCurvedList"/>
    <dgm:cxn modelId="{9466F602-F527-4E77-AB01-3C4C88915781}" srcId="{C8BF2D1B-03D9-4F23-8D2D-114BFC7E784D}" destId="{EC89D2FA-622C-4489-841E-299A65A8F781}" srcOrd="4" destOrd="0" parTransId="{6C103EE0-AB25-40BD-8804-E08A456D0F42}" sibTransId="{EF069F37-8EAE-4308-94DA-A8FE6F189915}"/>
    <dgm:cxn modelId="{80357B03-847B-46BA-88BF-224902FE5906}" type="presOf" srcId="{977B333A-7E06-4438-A1F5-F742F63B09B9}" destId="{D6A0A7FF-E060-4BA1-B58F-8A0E31E198D6}" srcOrd="0" destOrd="1" presId="urn:microsoft.com/office/officeart/2008/layout/VerticalCurvedList"/>
    <dgm:cxn modelId="{FB34E71E-44A3-43B1-9A25-1EB01C63CAB4}" type="presOf" srcId="{FB05056E-C7A9-4801-81BA-24C1D2D75931}" destId="{74DE4E85-DF4C-4D28-BEF2-C4001F827F5E}" srcOrd="0" destOrd="1" presId="urn:microsoft.com/office/officeart/2008/layout/VerticalCurvedList"/>
    <dgm:cxn modelId="{B7025F30-C693-4E47-8541-3AAD84E4AAE6}" type="presOf" srcId="{C8BF2D1B-03D9-4F23-8D2D-114BFC7E784D}" destId="{E471CB96-6831-4A41-9C14-DC64ED18D11C}" srcOrd="0" destOrd="0" presId="urn:microsoft.com/office/officeart/2008/layout/VerticalCurvedList"/>
    <dgm:cxn modelId="{2313B439-DAF4-4460-BF4E-C72829C835B3}" type="presOf" srcId="{EC89D2FA-622C-4489-841E-299A65A8F781}" destId="{D31FA0E0-30DE-4964-A2A2-705B13DBB2F1}" srcOrd="0" destOrd="0" presId="urn:microsoft.com/office/officeart/2008/layout/VerticalCurvedList"/>
    <dgm:cxn modelId="{FC2ACD42-ECBB-41AD-B496-C2B65D3CAB70}" srcId="{C8BF2D1B-03D9-4F23-8D2D-114BFC7E784D}" destId="{18C0EFB2-F1F4-4B59-9B5A-ECE1F15E750C}" srcOrd="3" destOrd="0" parTransId="{7E8544BF-7606-4F29-B7BE-CEFC240A0116}" sibTransId="{7D980BE9-CA23-41E3-9140-256111DF32EA}"/>
    <dgm:cxn modelId="{9340DC66-E905-4374-AC90-B53BD98046EA}" srcId="{9BE1B6A5-4DB6-4D78-B43E-8D57AEC71DF7}" destId="{6A303ADD-3A08-4DA2-86A9-D089DFABF882}" srcOrd="0" destOrd="0" parTransId="{F25C920E-30CF-4859-B9C7-6403CFAA1836}" sibTransId="{43642610-C63B-4D58-8854-5F726265141F}"/>
    <dgm:cxn modelId="{35597869-5EEE-4D8E-A103-686EE07831DE}" type="presOf" srcId="{11E26D1B-6DAA-4EFC-8751-A7730BD6CDD0}" destId="{A7D1ED3F-8337-4B64-AA2C-4E9C457A4BCD}" srcOrd="0" destOrd="1" presId="urn:microsoft.com/office/officeart/2008/layout/VerticalCurvedList"/>
    <dgm:cxn modelId="{2FD3A84A-E1C2-4F57-800B-009D87771661}" type="presOf" srcId="{ADAEEAFE-8736-495A-A56A-A8850268B5A3}" destId="{74DE4E85-DF4C-4D28-BEF2-C4001F827F5E}" srcOrd="0" destOrd="0" presId="urn:microsoft.com/office/officeart/2008/layout/VerticalCurvedList"/>
    <dgm:cxn modelId="{64762F50-472A-49A8-979D-479B3BCCD659}" type="presOf" srcId="{E7B4AA22-8855-4164-8592-18CF04457DCB}" destId="{B3859022-AE47-422D-890C-6D2C5BD85D5C}" srcOrd="0" destOrd="0" presId="urn:microsoft.com/office/officeart/2008/layout/VerticalCurvedList"/>
    <dgm:cxn modelId="{946CAE74-0C1A-4A01-9356-BB28A5537FBF}" srcId="{C8BF2D1B-03D9-4F23-8D2D-114BFC7E784D}" destId="{9BE1B6A5-4DB6-4D78-B43E-8D57AEC71DF7}" srcOrd="6" destOrd="0" parTransId="{35FCA07E-8DF1-4CA9-8694-05B9F615B4CA}" sibTransId="{CE0E413C-DCD3-4DAF-9C7D-BC05F5FF7CC0}"/>
    <dgm:cxn modelId="{A553E781-7878-44AB-A15E-3DD1E173271D}" srcId="{18C0EFB2-F1F4-4B59-9B5A-ECE1F15E750C}" destId="{854B9876-234A-41A3-A4FD-E1E053CF3005}" srcOrd="0" destOrd="0" parTransId="{DC0A602F-6365-4B31-8618-94F06EC04719}" sibTransId="{07E5F6BF-8F9E-4DA0-B438-2739C420B7C8}"/>
    <dgm:cxn modelId="{9C323290-4DF6-4BD0-87FF-9DE8A1C67F58}" srcId="{F2168956-5E92-4342-AA02-D67152A3F812}" destId="{11E26D1B-6DAA-4EFC-8751-A7730BD6CDD0}" srcOrd="0" destOrd="0" parTransId="{3109203C-B920-4B26-8279-0E7FF89951C7}" sibTransId="{B9F41840-8ED4-49B6-9DFD-1356B782D361}"/>
    <dgm:cxn modelId="{7A0E3F92-62D4-4DD5-B028-9D86C77DB65C}" type="presOf" srcId="{9BE1B6A5-4DB6-4D78-B43E-8D57AEC71DF7}" destId="{C97BAD65-C1CF-4D1F-ACB8-5E020B9C7A00}" srcOrd="0" destOrd="0" presId="urn:microsoft.com/office/officeart/2008/layout/VerticalCurvedList"/>
    <dgm:cxn modelId="{FBE66C94-FEEC-4D06-AE74-70722FC15E98}" type="presOf" srcId="{854B9876-234A-41A3-A4FD-E1E053CF3005}" destId="{B7D594BC-40E7-448F-9968-D2D4AF2E5BBC}" srcOrd="0" destOrd="1" presId="urn:microsoft.com/office/officeart/2008/layout/VerticalCurvedList"/>
    <dgm:cxn modelId="{77A3F396-971B-457A-AACC-BF4DCBFC0CA2}" srcId="{ADAEEAFE-8736-495A-A56A-A8850268B5A3}" destId="{FB05056E-C7A9-4801-81BA-24C1D2D75931}" srcOrd="0" destOrd="0" parTransId="{66387F4D-8512-4CDA-A753-66EA3025076C}" sibTransId="{7F1E5BF8-19E4-4964-8B52-7F38FFFB45BA}"/>
    <dgm:cxn modelId="{CFDA8FA1-6A21-44F2-A8DC-247052F0C322}" srcId="{C8BF2D1B-03D9-4F23-8D2D-114BFC7E784D}" destId="{ADAEEAFE-8736-495A-A56A-A8850268B5A3}" srcOrd="1" destOrd="0" parTransId="{0E50C6C4-59EF-4148-A40E-6DF5C76B715E}" sibTransId="{988A7304-379C-480A-9D56-D54D3FD57F1B}"/>
    <dgm:cxn modelId="{1445DDA9-FBB1-4D9A-89FA-9B2A81C416B5}" type="presOf" srcId="{B9F41840-8ED4-49B6-9DFD-1356B782D361}" destId="{6A226529-A7E2-4077-B40E-02DDC99D027B}" srcOrd="0" destOrd="0" presId="urn:microsoft.com/office/officeart/2008/layout/VerticalCurvedList"/>
    <dgm:cxn modelId="{BB3A85BA-A314-4D9C-9680-6852A2378CB0}" srcId="{C8BF2D1B-03D9-4F23-8D2D-114BFC7E784D}" destId="{E7B4AA22-8855-4164-8592-18CF04457DCB}" srcOrd="2" destOrd="0" parTransId="{85C9EF72-75C3-4DD6-B47D-C9E7DF5A6BCA}" sibTransId="{B480FBC3-A210-4AB6-AB7A-296B87C36D70}"/>
    <dgm:cxn modelId="{B06C18C0-AA27-45B6-9ED3-AEEC2140A9CD}" srcId="{C8BF2D1B-03D9-4F23-8D2D-114BFC7E784D}" destId="{F2168956-5E92-4342-AA02-D67152A3F812}" srcOrd="0" destOrd="0" parTransId="{BADBD9E8-0EF6-40CB-98A0-55EBEE456DF2}" sibTransId="{99EB99D1-6389-4913-AFFF-5C2B5D8EB17C}"/>
    <dgm:cxn modelId="{91118AC1-78FF-4492-965D-11B185CD9B14}" srcId="{E7B4AA22-8855-4164-8592-18CF04457DCB}" destId="{60985D3B-0D9B-4A4A-8E8F-B93D5007B713}" srcOrd="0" destOrd="0" parTransId="{A44A8116-DE7C-4FA5-A91A-60601C077FE7}" sibTransId="{6D5130AA-70CD-4125-969D-26CB174491A1}"/>
    <dgm:cxn modelId="{8EA740CE-75B8-4DB9-953A-8210A4BFE6A2}" type="presOf" srcId="{F2168956-5E92-4342-AA02-D67152A3F812}" destId="{A7D1ED3F-8337-4B64-AA2C-4E9C457A4BCD}" srcOrd="0" destOrd="0" presId="urn:microsoft.com/office/officeart/2008/layout/VerticalCurvedList"/>
    <dgm:cxn modelId="{181023D6-A035-40F4-8C31-26C716808DC8}" srcId="{C8BF2D1B-03D9-4F23-8D2D-114BFC7E784D}" destId="{86D7983C-CCBE-480A-8CE0-F6BEBC2A3B91}" srcOrd="5" destOrd="0" parTransId="{433FE0DE-8C62-4E00-A97A-2F3BA73B536E}" sibTransId="{BD3359C8-302B-413B-8EC3-F53A0CC31453}"/>
    <dgm:cxn modelId="{209E36E6-4C69-4DA6-B1EF-E08B00DDCD09}" srcId="{86D7983C-CCBE-480A-8CE0-F6BEBC2A3B91}" destId="{977B333A-7E06-4438-A1F5-F742F63B09B9}" srcOrd="0" destOrd="0" parTransId="{8A5C6E20-0FD1-42EE-883C-7F2E5D4C3C03}" sibTransId="{9FE11E69-9BE5-44CB-A973-76A3C527B81A}"/>
    <dgm:cxn modelId="{BCCA84ED-301D-4E1C-9775-EFAE9B9385A3}" type="presOf" srcId="{60985D3B-0D9B-4A4A-8E8F-B93D5007B713}" destId="{B3859022-AE47-422D-890C-6D2C5BD85D5C}" srcOrd="0" destOrd="1" presId="urn:microsoft.com/office/officeart/2008/layout/VerticalCurvedList"/>
    <dgm:cxn modelId="{C7503AFF-9813-4128-B015-049F9AAE25AD}" type="presOf" srcId="{6A303ADD-3A08-4DA2-86A9-D089DFABF882}" destId="{C97BAD65-C1CF-4D1F-ACB8-5E020B9C7A00}" srcOrd="0" destOrd="1" presId="urn:microsoft.com/office/officeart/2008/layout/VerticalCurvedList"/>
    <dgm:cxn modelId="{3569BA17-5A5E-4700-927C-38035C4E2477}" type="presParOf" srcId="{E471CB96-6831-4A41-9C14-DC64ED18D11C}" destId="{135E552D-A9D5-4F35-B71B-4A44D82F53A5}" srcOrd="0" destOrd="0" presId="urn:microsoft.com/office/officeart/2008/layout/VerticalCurvedList"/>
    <dgm:cxn modelId="{725F6CBC-03DA-4E8E-A451-45D4B5D1E829}" type="presParOf" srcId="{135E552D-A9D5-4F35-B71B-4A44D82F53A5}" destId="{711835DB-4596-46F6-9B43-8E21A96D144D}" srcOrd="0" destOrd="0" presId="urn:microsoft.com/office/officeart/2008/layout/VerticalCurvedList"/>
    <dgm:cxn modelId="{0808E815-2068-4F12-9D5C-DFB8A8EDB81E}" type="presParOf" srcId="{711835DB-4596-46F6-9B43-8E21A96D144D}" destId="{B5788224-D7F3-4088-B406-10F13734B505}" srcOrd="0" destOrd="0" presId="urn:microsoft.com/office/officeart/2008/layout/VerticalCurvedList"/>
    <dgm:cxn modelId="{1D4D7A2A-E745-4E90-BD9B-C343739C9DD4}" type="presParOf" srcId="{711835DB-4596-46F6-9B43-8E21A96D144D}" destId="{6A226529-A7E2-4077-B40E-02DDC99D027B}" srcOrd="1" destOrd="0" presId="urn:microsoft.com/office/officeart/2008/layout/VerticalCurvedList"/>
    <dgm:cxn modelId="{4FF888FD-8679-48DE-B0F0-32271104B972}" type="presParOf" srcId="{711835DB-4596-46F6-9B43-8E21A96D144D}" destId="{86C8939A-A8BA-4601-BFFB-37973B5D4BFA}" srcOrd="2" destOrd="0" presId="urn:microsoft.com/office/officeart/2008/layout/VerticalCurvedList"/>
    <dgm:cxn modelId="{396CBCCB-70FE-4E7D-AF8C-B96F3EDEA600}" type="presParOf" srcId="{711835DB-4596-46F6-9B43-8E21A96D144D}" destId="{D8B82E0A-3D31-4B60-A2C4-6C1B746C3B80}" srcOrd="3" destOrd="0" presId="urn:microsoft.com/office/officeart/2008/layout/VerticalCurvedList"/>
    <dgm:cxn modelId="{534BF0AF-1AA2-4533-AC2A-CEE3D0A57483}" type="presParOf" srcId="{135E552D-A9D5-4F35-B71B-4A44D82F53A5}" destId="{A7D1ED3F-8337-4B64-AA2C-4E9C457A4BCD}" srcOrd="1" destOrd="0" presId="urn:microsoft.com/office/officeart/2008/layout/VerticalCurvedList"/>
    <dgm:cxn modelId="{2C652FA1-B7E1-4031-B1AC-30C7E5EA7C9E}" type="presParOf" srcId="{135E552D-A9D5-4F35-B71B-4A44D82F53A5}" destId="{89855260-E777-4D8B-A12C-B7130ABA0D7F}" srcOrd="2" destOrd="0" presId="urn:microsoft.com/office/officeart/2008/layout/VerticalCurvedList"/>
    <dgm:cxn modelId="{12137A28-3426-4FD4-8F22-60B1BD40F340}" type="presParOf" srcId="{89855260-E777-4D8B-A12C-B7130ABA0D7F}" destId="{77344926-CC65-4D53-A498-16A7AC0C17D4}" srcOrd="0" destOrd="0" presId="urn:microsoft.com/office/officeart/2008/layout/VerticalCurvedList"/>
    <dgm:cxn modelId="{8026880B-1C20-449E-9F6F-2F26C1A752B7}" type="presParOf" srcId="{135E552D-A9D5-4F35-B71B-4A44D82F53A5}" destId="{74DE4E85-DF4C-4D28-BEF2-C4001F827F5E}" srcOrd="3" destOrd="0" presId="urn:microsoft.com/office/officeart/2008/layout/VerticalCurvedList"/>
    <dgm:cxn modelId="{1784B9E2-C2E5-4120-BECD-E7B06097D0DC}" type="presParOf" srcId="{135E552D-A9D5-4F35-B71B-4A44D82F53A5}" destId="{9626240B-26E7-4AEC-938D-95ED1BFE9139}" srcOrd="4" destOrd="0" presId="urn:microsoft.com/office/officeart/2008/layout/VerticalCurvedList"/>
    <dgm:cxn modelId="{C15C453F-C4DB-4FFA-B7BB-3183F2DEA370}" type="presParOf" srcId="{9626240B-26E7-4AEC-938D-95ED1BFE9139}" destId="{BE0B0EED-7F5D-4F1B-8F3E-00F9CD6131C6}" srcOrd="0" destOrd="0" presId="urn:microsoft.com/office/officeart/2008/layout/VerticalCurvedList"/>
    <dgm:cxn modelId="{AADD6B65-109C-4C65-8479-EA640CAA9058}" type="presParOf" srcId="{135E552D-A9D5-4F35-B71B-4A44D82F53A5}" destId="{B3859022-AE47-422D-890C-6D2C5BD85D5C}" srcOrd="5" destOrd="0" presId="urn:microsoft.com/office/officeart/2008/layout/VerticalCurvedList"/>
    <dgm:cxn modelId="{542BCDD3-4659-4FFC-8B5A-2200141A9A07}" type="presParOf" srcId="{135E552D-A9D5-4F35-B71B-4A44D82F53A5}" destId="{BDD9AD2F-83DC-40AD-8C90-AD650A81E8CB}" srcOrd="6" destOrd="0" presId="urn:microsoft.com/office/officeart/2008/layout/VerticalCurvedList"/>
    <dgm:cxn modelId="{65DDB023-8BED-480E-8D57-8AF74223CD31}" type="presParOf" srcId="{BDD9AD2F-83DC-40AD-8C90-AD650A81E8CB}" destId="{0DC844E4-741C-44F4-8752-12574CAE7E0C}" srcOrd="0" destOrd="0" presId="urn:microsoft.com/office/officeart/2008/layout/VerticalCurvedList"/>
    <dgm:cxn modelId="{1ACBDDB4-F835-42C9-9F3F-7A0843CF44DE}" type="presParOf" srcId="{135E552D-A9D5-4F35-B71B-4A44D82F53A5}" destId="{B7D594BC-40E7-448F-9968-D2D4AF2E5BBC}" srcOrd="7" destOrd="0" presId="urn:microsoft.com/office/officeart/2008/layout/VerticalCurvedList"/>
    <dgm:cxn modelId="{24F6ACD8-399B-436C-81B3-ACC9ECB04CD0}" type="presParOf" srcId="{135E552D-A9D5-4F35-B71B-4A44D82F53A5}" destId="{F457F982-F01B-4E4F-BDCB-19A56B699631}" srcOrd="8" destOrd="0" presId="urn:microsoft.com/office/officeart/2008/layout/VerticalCurvedList"/>
    <dgm:cxn modelId="{6878CFEA-CC24-41C8-B733-CA80DD445C66}" type="presParOf" srcId="{F457F982-F01B-4E4F-BDCB-19A56B699631}" destId="{E6857631-F517-49FD-97E7-B3B67B2D072D}" srcOrd="0" destOrd="0" presId="urn:microsoft.com/office/officeart/2008/layout/VerticalCurvedList"/>
    <dgm:cxn modelId="{DC839C07-6B09-4546-B772-2704E3825F0A}" type="presParOf" srcId="{135E552D-A9D5-4F35-B71B-4A44D82F53A5}" destId="{D31FA0E0-30DE-4964-A2A2-705B13DBB2F1}" srcOrd="9" destOrd="0" presId="urn:microsoft.com/office/officeart/2008/layout/VerticalCurvedList"/>
    <dgm:cxn modelId="{F2F95289-5B07-4D94-9716-8CDDF240B039}" type="presParOf" srcId="{135E552D-A9D5-4F35-B71B-4A44D82F53A5}" destId="{65021EC5-0F80-42B0-9896-71EC63011179}" srcOrd="10" destOrd="0" presId="urn:microsoft.com/office/officeart/2008/layout/VerticalCurvedList"/>
    <dgm:cxn modelId="{BD08FA45-E256-47B4-B977-4C1AE8DE6176}" type="presParOf" srcId="{65021EC5-0F80-42B0-9896-71EC63011179}" destId="{38FA5C59-B9A5-443C-84D9-75989A7387E7}" srcOrd="0" destOrd="0" presId="urn:microsoft.com/office/officeart/2008/layout/VerticalCurvedList"/>
    <dgm:cxn modelId="{FC6D2557-1082-43F4-A299-2DAE5B75204F}" type="presParOf" srcId="{135E552D-A9D5-4F35-B71B-4A44D82F53A5}" destId="{D6A0A7FF-E060-4BA1-B58F-8A0E31E198D6}" srcOrd="11" destOrd="0" presId="urn:microsoft.com/office/officeart/2008/layout/VerticalCurvedList"/>
    <dgm:cxn modelId="{14CFEDE6-360B-4B45-8BF6-926D8B62F325}" type="presParOf" srcId="{135E552D-A9D5-4F35-B71B-4A44D82F53A5}" destId="{70420630-664D-429B-A2D1-27ECC72EC8DE}" srcOrd="12" destOrd="0" presId="urn:microsoft.com/office/officeart/2008/layout/VerticalCurvedList"/>
    <dgm:cxn modelId="{CDFF4152-4E2F-41BB-9BA5-009F0E7BA03C}" type="presParOf" srcId="{70420630-664D-429B-A2D1-27ECC72EC8DE}" destId="{B816F5E8-1A63-4B35-A4BC-785FAB567053}" srcOrd="0" destOrd="0" presId="urn:microsoft.com/office/officeart/2008/layout/VerticalCurvedList"/>
    <dgm:cxn modelId="{089CB242-C4A0-496D-A57D-C33D5A6998BB}" type="presParOf" srcId="{135E552D-A9D5-4F35-B71B-4A44D82F53A5}" destId="{C97BAD65-C1CF-4D1F-ACB8-5E020B9C7A00}" srcOrd="13" destOrd="0" presId="urn:microsoft.com/office/officeart/2008/layout/VerticalCurvedList"/>
    <dgm:cxn modelId="{8E8D650A-103C-4301-920C-7250F0350AF0}" type="presParOf" srcId="{135E552D-A9D5-4F35-B71B-4A44D82F53A5}" destId="{1A70ACD6-2256-420D-A915-4480A756D656}" srcOrd="14" destOrd="0" presId="urn:microsoft.com/office/officeart/2008/layout/VerticalCurvedList"/>
    <dgm:cxn modelId="{1E124325-AC19-4B51-B390-9FB8E2DC6C9A}" type="presParOf" srcId="{1A70ACD6-2256-420D-A915-4480A756D656}" destId="{94710EA7-D798-44B0-8DC7-0F7E058B62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B8CFD6-F119-4746-BFF1-DE8DEFBF589F}" type="doc">
      <dgm:prSet loTypeId="urn:microsoft.com/office/officeart/2005/8/layout/cycle8" loCatId="cycle" qsTypeId="urn:microsoft.com/office/officeart/2005/8/quickstyle/3d5" qsCatId="3D" csTypeId="urn:microsoft.com/office/officeart/2005/8/colors/colorful4" csCatId="colorful" phldr="1"/>
      <dgm:spPr/>
    </dgm:pt>
    <dgm:pt modelId="{2D6494BB-C5DE-4030-9C09-19DE813E691E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kratkosilazni</a:t>
          </a:r>
        </a:p>
      </dgm:t>
    </dgm:pt>
    <dgm:pt modelId="{607F5B06-9896-443E-A19B-4835EED9D5AB}" type="parTrans" cxnId="{E7A3CA3B-35FF-480F-ABA5-02CF96882166}">
      <dgm:prSet/>
      <dgm:spPr/>
      <dgm:t>
        <a:bodyPr/>
        <a:lstStyle/>
        <a:p>
          <a:endParaRPr lang="hr-HR"/>
        </a:p>
      </dgm:t>
    </dgm:pt>
    <dgm:pt modelId="{1A5D7CA5-28C9-4CB2-8365-590D8B7F2696}" type="sibTrans" cxnId="{E7A3CA3B-35FF-480F-ABA5-02CF96882166}">
      <dgm:prSet/>
      <dgm:spPr/>
      <dgm:t>
        <a:bodyPr/>
        <a:lstStyle/>
        <a:p>
          <a:endParaRPr lang="hr-HR"/>
        </a:p>
      </dgm:t>
    </dgm:pt>
    <dgm:pt modelId="{B6D43CC1-95FE-4D4C-BF07-3341BEF01C77}">
      <dgm:prSet phldrT="[Tekst]" custT="1"/>
      <dgm:spPr/>
      <dgm:t>
        <a:bodyPr/>
        <a:lstStyle/>
        <a:p>
          <a:r>
            <a:rPr lang="hr-HR" sz="1800">
              <a:latin typeface="Impact" panose="020B0806030902050204" pitchFamily="34" charset="0"/>
            </a:rPr>
            <a:t>dugosilazni</a:t>
          </a:r>
          <a:endParaRPr lang="hr-HR" sz="1800" dirty="0">
            <a:latin typeface="Impact" panose="020B0806030902050204" pitchFamily="34" charset="0"/>
          </a:endParaRPr>
        </a:p>
      </dgm:t>
    </dgm:pt>
    <dgm:pt modelId="{08705939-81D8-480B-B712-F18E80AB5EF9}" type="parTrans" cxnId="{E2E406DE-AE05-4886-AD9E-33B243D40785}">
      <dgm:prSet/>
      <dgm:spPr/>
      <dgm:t>
        <a:bodyPr/>
        <a:lstStyle/>
        <a:p>
          <a:endParaRPr lang="hr-HR"/>
        </a:p>
      </dgm:t>
    </dgm:pt>
    <dgm:pt modelId="{52E67077-793F-4520-B611-E5409E9893E8}" type="sibTrans" cxnId="{E2E406DE-AE05-4886-AD9E-33B243D40785}">
      <dgm:prSet/>
      <dgm:spPr/>
      <dgm:t>
        <a:bodyPr/>
        <a:lstStyle/>
        <a:p>
          <a:endParaRPr lang="hr-HR"/>
        </a:p>
      </dgm:t>
    </dgm:pt>
    <dgm:pt modelId="{2CCBB034-B86C-4643-88CC-DC2495824C90}">
      <dgm:prSet phldrT="[Tekst]" custT="1"/>
      <dgm:spPr/>
      <dgm:t>
        <a:bodyPr/>
        <a:lstStyle/>
        <a:p>
          <a:r>
            <a:rPr lang="hr-HR" sz="1800">
              <a:latin typeface="Impact" panose="020B0806030902050204" pitchFamily="34" charset="0"/>
            </a:rPr>
            <a:t>dugouzlazni</a:t>
          </a:r>
          <a:endParaRPr lang="hr-HR" sz="1800" dirty="0">
            <a:latin typeface="Impact" panose="020B0806030902050204" pitchFamily="34" charset="0"/>
          </a:endParaRPr>
        </a:p>
      </dgm:t>
    </dgm:pt>
    <dgm:pt modelId="{C7817B62-3799-40BE-9F39-44E84B804397}" type="parTrans" cxnId="{1E4B3D24-7E04-4505-BE5B-C92CF785FE7A}">
      <dgm:prSet/>
      <dgm:spPr/>
      <dgm:t>
        <a:bodyPr/>
        <a:lstStyle/>
        <a:p>
          <a:endParaRPr lang="hr-HR"/>
        </a:p>
      </dgm:t>
    </dgm:pt>
    <dgm:pt modelId="{8E408316-EE9F-4B6D-BE0B-D953D6A079AB}" type="sibTrans" cxnId="{1E4B3D24-7E04-4505-BE5B-C92CF785FE7A}">
      <dgm:prSet/>
      <dgm:spPr/>
      <dgm:t>
        <a:bodyPr/>
        <a:lstStyle/>
        <a:p>
          <a:endParaRPr lang="hr-HR"/>
        </a:p>
      </dgm:t>
    </dgm:pt>
    <dgm:pt modelId="{BFD71726-A0FA-4441-AA9E-5BA54E42658D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kratkouzlazni</a:t>
          </a:r>
        </a:p>
      </dgm:t>
    </dgm:pt>
    <dgm:pt modelId="{33C50864-A8E6-4E17-B1B4-9DDD79DD9245}" type="parTrans" cxnId="{B1321B4B-A430-4D39-96C2-2DECF316C7FC}">
      <dgm:prSet/>
      <dgm:spPr/>
      <dgm:t>
        <a:bodyPr/>
        <a:lstStyle/>
        <a:p>
          <a:endParaRPr lang="hr-HR"/>
        </a:p>
      </dgm:t>
    </dgm:pt>
    <dgm:pt modelId="{28D518BC-457C-46A3-8447-8AEFABDFFA84}" type="sibTrans" cxnId="{B1321B4B-A430-4D39-96C2-2DECF316C7FC}">
      <dgm:prSet/>
      <dgm:spPr/>
      <dgm:t>
        <a:bodyPr/>
        <a:lstStyle/>
        <a:p>
          <a:endParaRPr lang="hr-HR"/>
        </a:p>
      </dgm:t>
    </dgm:pt>
    <dgm:pt modelId="{BAE4FB9B-5485-49AC-8A44-199E9A693CDD}" type="pres">
      <dgm:prSet presAssocID="{D1B8CFD6-F119-4746-BFF1-DE8DEFBF589F}" presName="compositeShape" presStyleCnt="0">
        <dgm:presLayoutVars>
          <dgm:chMax val="7"/>
          <dgm:dir/>
          <dgm:resizeHandles val="exact"/>
        </dgm:presLayoutVars>
      </dgm:prSet>
      <dgm:spPr/>
    </dgm:pt>
    <dgm:pt modelId="{F2346BD3-C9B9-40CC-A693-186A1B218894}" type="pres">
      <dgm:prSet presAssocID="{D1B8CFD6-F119-4746-BFF1-DE8DEFBF589F}" presName="wedge1" presStyleLbl="node1" presStyleIdx="0" presStyleCnt="4"/>
      <dgm:spPr/>
    </dgm:pt>
    <dgm:pt modelId="{88330143-2DD8-4128-B768-1DCA97B959C6}" type="pres">
      <dgm:prSet presAssocID="{D1B8CFD6-F119-4746-BFF1-DE8DEFBF589F}" presName="dummy1a" presStyleCnt="0"/>
      <dgm:spPr/>
    </dgm:pt>
    <dgm:pt modelId="{B1B30F6D-C385-49E3-915E-B9CEFF02D25E}" type="pres">
      <dgm:prSet presAssocID="{D1B8CFD6-F119-4746-BFF1-DE8DEFBF589F}" presName="dummy1b" presStyleCnt="0"/>
      <dgm:spPr/>
    </dgm:pt>
    <dgm:pt modelId="{868F796C-34C7-448E-92B1-C07CB8BA5A0D}" type="pres">
      <dgm:prSet presAssocID="{D1B8CFD6-F119-4746-BFF1-DE8DEFBF589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B5F9D9-7E7B-4DAD-9AC1-4023DF592174}" type="pres">
      <dgm:prSet presAssocID="{D1B8CFD6-F119-4746-BFF1-DE8DEFBF589F}" presName="wedge2" presStyleLbl="node1" presStyleIdx="1" presStyleCnt="4"/>
      <dgm:spPr/>
    </dgm:pt>
    <dgm:pt modelId="{46A2998E-5EA2-41B3-8BFE-8A03356B5654}" type="pres">
      <dgm:prSet presAssocID="{D1B8CFD6-F119-4746-BFF1-DE8DEFBF589F}" presName="dummy2a" presStyleCnt="0"/>
      <dgm:spPr/>
    </dgm:pt>
    <dgm:pt modelId="{B1642737-84EC-44A8-BE26-5FCA11754C3A}" type="pres">
      <dgm:prSet presAssocID="{D1B8CFD6-F119-4746-BFF1-DE8DEFBF589F}" presName="dummy2b" presStyleCnt="0"/>
      <dgm:spPr/>
    </dgm:pt>
    <dgm:pt modelId="{D160CDF0-FEBA-4448-B95F-D10015AAD818}" type="pres">
      <dgm:prSet presAssocID="{D1B8CFD6-F119-4746-BFF1-DE8DEFBF589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C0AD638-EA45-4702-8353-3533E718A2BD}" type="pres">
      <dgm:prSet presAssocID="{D1B8CFD6-F119-4746-BFF1-DE8DEFBF589F}" presName="wedge3" presStyleLbl="node1" presStyleIdx="2" presStyleCnt="4"/>
      <dgm:spPr/>
    </dgm:pt>
    <dgm:pt modelId="{EFFC3D98-FAA6-4184-8422-FA69E7206C05}" type="pres">
      <dgm:prSet presAssocID="{D1B8CFD6-F119-4746-BFF1-DE8DEFBF589F}" presName="dummy3a" presStyleCnt="0"/>
      <dgm:spPr/>
    </dgm:pt>
    <dgm:pt modelId="{49FD363F-ADFC-4C87-96AA-526EFB05A4F3}" type="pres">
      <dgm:prSet presAssocID="{D1B8CFD6-F119-4746-BFF1-DE8DEFBF589F}" presName="dummy3b" presStyleCnt="0"/>
      <dgm:spPr/>
    </dgm:pt>
    <dgm:pt modelId="{11652DE4-F13D-48F5-AA33-61B82B06DAD7}" type="pres">
      <dgm:prSet presAssocID="{D1B8CFD6-F119-4746-BFF1-DE8DEFBF589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92EDCC-1FD6-4CF7-9ED2-76B8212C94E3}" type="pres">
      <dgm:prSet presAssocID="{D1B8CFD6-F119-4746-BFF1-DE8DEFBF589F}" presName="wedge4" presStyleLbl="node1" presStyleIdx="3" presStyleCnt="4"/>
      <dgm:spPr/>
    </dgm:pt>
    <dgm:pt modelId="{A1717133-5CB1-4D2B-96E5-2298E73D087E}" type="pres">
      <dgm:prSet presAssocID="{D1B8CFD6-F119-4746-BFF1-DE8DEFBF589F}" presName="dummy4a" presStyleCnt="0"/>
      <dgm:spPr/>
    </dgm:pt>
    <dgm:pt modelId="{9009F98F-843B-4EE1-AAB1-3BF07F16321F}" type="pres">
      <dgm:prSet presAssocID="{D1B8CFD6-F119-4746-BFF1-DE8DEFBF589F}" presName="dummy4b" presStyleCnt="0"/>
      <dgm:spPr/>
    </dgm:pt>
    <dgm:pt modelId="{35E9A46F-3E8E-4A13-9565-B3086EE1D5A5}" type="pres">
      <dgm:prSet presAssocID="{D1B8CFD6-F119-4746-BFF1-DE8DEFBF589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BF53C5-BCC5-47B0-97F2-FE7629184FDD}" type="pres">
      <dgm:prSet presAssocID="{1A5D7CA5-28C9-4CB2-8365-590D8B7F2696}" presName="arrowWedge1" presStyleLbl="fgSibTrans2D1" presStyleIdx="0" presStyleCnt="4" custLinFactNeighborX="790" custLinFactNeighborY="544"/>
      <dgm:spPr/>
    </dgm:pt>
    <dgm:pt modelId="{9AA91537-4F8F-4AE6-9022-7D735D9DF985}" type="pres">
      <dgm:prSet presAssocID="{52E67077-793F-4520-B611-E5409E9893E8}" presName="arrowWedge2" presStyleLbl="fgSibTrans2D1" presStyleIdx="1" presStyleCnt="4"/>
      <dgm:spPr/>
    </dgm:pt>
    <dgm:pt modelId="{CBCBE96B-4C85-4C10-9E8C-676FC62A41C2}" type="pres">
      <dgm:prSet presAssocID="{8E408316-EE9F-4B6D-BE0B-D953D6A079AB}" presName="arrowWedge3" presStyleLbl="fgSibTrans2D1" presStyleIdx="2" presStyleCnt="4"/>
      <dgm:spPr/>
    </dgm:pt>
    <dgm:pt modelId="{FE520955-2857-4C85-A5AC-C50C4438334E}" type="pres">
      <dgm:prSet presAssocID="{28D518BC-457C-46A3-8447-8AEFABDFFA84}" presName="arrowWedge4" presStyleLbl="fgSibTrans2D1" presStyleIdx="3" presStyleCnt="4"/>
      <dgm:spPr/>
    </dgm:pt>
  </dgm:ptLst>
  <dgm:cxnLst>
    <dgm:cxn modelId="{1E4B3D24-7E04-4505-BE5B-C92CF785FE7A}" srcId="{D1B8CFD6-F119-4746-BFF1-DE8DEFBF589F}" destId="{2CCBB034-B86C-4643-88CC-DC2495824C90}" srcOrd="2" destOrd="0" parTransId="{C7817B62-3799-40BE-9F39-44E84B804397}" sibTransId="{8E408316-EE9F-4B6D-BE0B-D953D6A079AB}"/>
    <dgm:cxn modelId="{E7A3CA3B-35FF-480F-ABA5-02CF96882166}" srcId="{D1B8CFD6-F119-4746-BFF1-DE8DEFBF589F}" destId="{2D6494BB-C5DE-4030-9C09-19DE813E691E}" srcOrd="0" destOrd="0" parTransId="{607F5B06-9896-443E-A19B-4835EED9D5AB}" sibTransId="{1A5D7CA5-28C9-4CB2-8365-590D8B7F2696}"/>
    <dgm:cxn modelId="{095AF65B-C6FF-441A-8E17-10C3FF235A4B}" type="presOf" srcId="{BFD71726-A0FA-4441-AA9E-5BA54E42658D}" destId="{A092EDCC-1FD6-4CF7-9ED2-76B8212C94E3}" srcOrd="0" destOrd="0" presId="urn:microsoft.com/office/officeart/2005/8/layout/cycle8"/>
    <dgm:cxn modelId="{3B8B7563-26B6-4DC0-BBD5-17EFAC995894}" type="presOf" srcId="{BFD71726-A0FA-4441-AA9E-5BA54E42658D}" destId="{35E9A46F-3E8E-4A13-9565-B3086EE1D5A5}" srcOrd="1" destOrd="0" presId="urn:microsoft.com/office/officeart/2005/8/layout/cycle8"/>
    <dgm:cxn modelId="{B1321B4B-A430-4D39-96C2-2DECF316C7FC}" srcId="{D1B8CFD6-F119-4746-BFF1-DE8DEFBF589F}" destId="{BFD71726-A0FA-4441-AA9E-5BA54E42658D}" srcOrd="3" destOrd="0" parTransId="{33C50864-A8E6-4E17-B1B4-9DDD79DD9245}" sibTransId="{28D518BC-457C-46A3-8447-8AEFABDFFA84}"/>
    <dgm:cxn modelId="{52D3716E-48E2-4816-B0ED-E22E4A54C6DC}" type="presOf" srcId="{D1B8CFD6-F119-4746-BFF1-DE8DEFBF589F}" destId="{BAE4FB9B-5485-49AC-8A44-199E9A693CDD}" srcOrd="0" destOrd="0" presId="urn:microsoft.com/office/officeart/2005/8/layout/cycle8"/>
    <dgm:cxn modelId="{CFF43097-F73A-409F-8F4E-290EC7869FE3}" type="presOf" srcId="{B6D43CC1-95FE-4D4C-BF07-3341BEF01C77}" destId="{1BB5F9D9-7E7B-4DAD-9AC1-4023DF592174}" srcOrd="0" destOrd="0" presId="urn:microsoft.com/office/officeart/2005/8/layout/cycle8"/>
    <dgm:cxn modelId="{4F5ECAA6-20D3-4348-8ADD-68DABD3CFB8A}" type="presOf" srcId="{2CCBB034-B86C-4643-88CC-DC2495824C90}" destId="{AC0AD638-EA45-4702-8353-3533E718A2BD}" srcOrd="0" destOrd="0" presId="urn:microsoft.com/office/officeart/2005/8/layout/cycle8"/>
    <dgm:cxn modelId="{3437C3C6-5237-42B8-8ED1-85A196AEE76F}" type="presOf" srcId="{B6D43CC1-95FE-4D4C-BF07-3341BEF01C77}" destId="{D160CDF0-FEBA-4448-B95F-D10015AAD818}" srcOrd="1" destOrd="0" presId="urn:microsoft.com/office/officeart/2005/8/layout/cycle8"/>
    <dgm:cxn modelId="{D5EB52DD-77C9-4E98-90A1-1CF82CFFA989}" type="presOf" srcId="{2D6494BB-C5DE-4030-9C09-19DE813E691E}" destId="{868F796C-34C7-448E-92B1-C07CB8BA5A0D}" srcOrd="1" destOrd="0" presId="urn:microsoft.com/office/officeart/2005/8/layout/cycle8"/>
    <dgm:cxn modelId="{E2E406DE-AE05-4886-AD9E-33B243D40785}" srcId="{D1B8CFD6-F119-4746-BFF1-DE8DEFBF589F}" destId="{B6D43CC1-95FE-4D4C-BF07-3341BEF01C77}" srcOrd="1" destOrd="0" parTransId="{08705939-81D8-480B-B712-F18E80AB5EF9}" sibTransId="{52E67077-793F-4520-B611-E5409E9893E8}"/>
    <dgm:cxn modelId="{7002FEE0-0AE6-4924-83F9-7CFB3B168592}" type="presOf" srcId="{2CCBB034-B86C-4643-88CC-DC2495824C90}" destId="{11652DE4-F13D-48F5-AA33-61B82B06DAD7}" srcOrd="1" destOrd="0" presId="urn:microsoft.com/office/officeart/2005/8/layout/cycle8"/>
    <dgm:cxn modelId="{EBE116F2-C900-4CDF-98E2-DE404A11CA46}" type="presOf" srcId="{2D6494BB-C5DE-4030-9C09-19DE813E691E}" destId="{F2346BD3-C9B9-40CC-A693-186A1B218894}" srcOrd="0" destOrd="0" presId="urn:microsoft.com/office/officeart/2005/8/layout/cycle8"/>
    <dgm:cxn modelId="{6CE2C251-4B36-4E90-9EA8-BE5CE08E1383}" type="presParOf" srcId="{BAE4FB9B-5485-49AC-8A44-199E9A693CDD}" destId="{F2346BD3-C9B9-40CC-A693-186A1B218894}" srcOrd="0" destOrd="0" presId="urn:microsoft.com/office/officeart/2005/8/layout/cycle8"/>
    <dgm:cxn modelId="{8D9E318F-71ED-4D1D-8D8C-987932700A1D}" type="presParOf" srcId="{BAE4FB9B-5485-49AC-8A44-199E9A693CDD}" destId="{88330143-2DD8-4128-B768-1DCA97B959C6}" srcOrd="1" destOrd="0" presId="urn:microsoft.com/office/officeart/2005/8/layout/cycle8"/>
    <dgm:cxn modelId="{2EA1A090-10E6-44D1-82F3-BA896D1E54DA}" type="presParOf" srcId="{BAE4FB9B-5485-49AC-8A44-199E9A693CDD}" destId="{B1B30F6D-C385-49E3-915E-B9CEFF02D25E}" srcOrd="2" destOrd="0" presId="urn:microsoft.com/office/officeart/2005/8/layout/cycle8"/>
    <dgm:cxn modelId="{EAA9B2B9-5F4D-4039-9FA0-BA304DADB7A6}" type="presParOf" srcId="{BAE4FB9B-5485-49AC-8A44-199E9A693CDD}" destId="{868F796C-34C7-448E-92B1-C07CB8BA5A0D}" srcOrd="3" destOrd="0" presId="urn:microsoft.com/office/officeart/2005/8/layout/cycle8"/>
    <dgm:cxn modelId="{3C9B9BF9-89B2-4472-9FFC-023FCA799342}" type="presParOf" srcId="{BAE4FB9B-5485-49AC-8A44-199E9A693CDD}" destId="{1BB5F9D9-7E7B-4DAD-9AC1-4023DF592174}" srcOrd="4" destOrd="0" presId="urn:microsoft.com/office/officeart/2005/8/layout/cycle8"/>
    <dgm:cxn modelId="{E85C42D1-1357-4F3C-9662-AF5A251DFEF5}" type="presParOf" srcId="{BAE4FB9B-5485-49AC-8A44-199E9A693CDD}" destId="{46A2998E-5EA2-41B3-8BFE-8A03356B5654}" srcOrd="5" destOrd="0" presId="urn:microsoft.com/office/officeart/2005/8/layout/cycle8"/>
    <dgm:cxn modelId="{69472137-B4A8-47A4-AF5B-D530F92EB4E7}" type="presParOf" srcId="{BAE4FB9B-5485-49AC-8A44-199E9A693CDD}" destId="{B1642737-84EC-44A8-BE26-5FCA11754C3A}" srcOrd="6" destOrd="0" presId="urn:microsoft.com/office/officeart/2005/8/layout/cycle8"/>
    <dgm:cxn modelId="{3F2AE9CC-EBA2-4B8E-84A7-D661297A28CF}" type="presParOf" srcId="{BAE4FB9B-5485-49AC-8A44-199E9A693CDD}" destId="{D160CDF0-FEBA-4448-B95F-D10015AAD818}" srcOrd="7" destOrd="0" presId="urn:microsoft.com/office/officeart/2005/8/layout/cycle8"/>
    <dgm:cxn modelId="{21A43BFE-E0E9-4F77-BB5D-F4EC71CC288C}" type="presParOf" srcId="{BAE4FB9B-5485-49AC-8A44-199E9A693CDD}" destId="{AC0AD638-EA45-4702-8353-3533E718A2BD}" srcOrd="8" destOrd="0" presId="urn:microsoft.com/office/officeart/2005/8/layout/cycle8"/>
    <dgm:cxn modelId="{5F0710C3-45EA-4857-B357-B27758E6555E}" type="presParOf" srcId="{BAE4FB9B-5485-49AC-8A44-199E9A693CDD}" destId="{EFFC3D98-FAA6-4184-8422-FA69E7206C05}" srcOrd="9" destOrd="0" presId="urn:microsoft.com/office/officeart/2005/8/layout/cycle8"/>
    <dgm:cxn modelId="{807E019F-1315-4DE3-A832-9F437664DD43}" type="presParOf" srcId="{BAE4FB9B-5485-49AC-8A44-199E9A693CDD}" destId="{49FD363F-ADFC-4C87-96AA-526EFB05A4F3}" srcOrd="10" destOrd="0" presId="urn:microsoft.com/office/officeart/2005/8/layout/cycle8"/>
    <dgm:cxn modelId="{A01F2CB9-4CA8-4D55-8F68-AEF2766506D0}" type="presParOf" srcId="{BAE4FB9B-5485-49AC-8A44-199E9A693CDD}" destId="{11652DE4-F13D-48F5-AA33-61B82B06DAD7}" srcOrd="11" destOrd="0" presId="urn:microsoft.com/office/officeart/2005/8/layout/cycle8"/>
    <dgm:cxn modelId="{8AE6CDBF-B582-49E8-87A5-96373ED035BE}" type="presParOf" srcId="{BAE4FB9B-5485-49AC-8A44-199E9A693CDD}" destId="{A092EDCC-1FD6-4CF7-9ED2-76B8212C94E3}" srcOrd="12" destOrd="0" presId="urn:microsoft.com/office/officeart/2005/8/layout/cycle8"/>
    <dgm:cxn modelId="{965AC79E-5246-4124-A1E8-6B01AE2D2EDC}" type="presParOf" srcId="{BAE4FB9B-5485-49AC-8A44-199E9A693CDD}" destId="{A1717133-5CB1-4D2B-96E5-2298E73D087E}" srcOrd="13" destOrd="0" presId="urn:microsoft.com/office/officeart/2005/8/layout/cycle8"/>
    <dgm:cxn modelId="{C6E12129-47F1-4D13-9280-4D0774238B6D}" type="presParOf" srcId="{BAE4FB9B-5485-49AC-8A44-199E9A693CDD}" destId="{9009F98F-843B-4EE1-AAB1-3BF07F16321F}" srcOrd="14" destOrd="0" presId="urn:microsoft.com/office/officeart/2005/8/layout/cycle8"/>
    <dgm:cxn modelId="{FDAFFD1D-8FDD-4DF9-A8E5-74C01DEFE5E9}" type="presParOf" srcId="{BAE4FB9B-5485-49AC-8A44-199E9A693CDD}" destId="{35E9A46F-3E8E-4A13-9565-B3086EE1D5A5}" srcOrd="15" destOrd="0" presId="urn:microsoft.com/office/officeart/2005/8/layout/cycle8"/>
    <dgm:cxn modelId="{C386724F-89D0-4647-9F4D-B3F5C76384A7}" type="presParOf" srcId="{BAE4FB9B-5485-49AC-8A44-199E9A693CDD}" destId="{2EBF53C5-BCC5-47B0-97F2-FE7629184FDD}" srcOrd="16" destOrd="0" presId="urn:microsoft.com/office/officeart/2005/8/layout/cycle8"/>
    <dgm:cxn modelId="{E2E6CF1C-4824-404E-A68B-8DBFBBF164FC}" type="presParOf" srcId="{BAE4FB9B-5485-49AC-8A44-199E9A693CDD}" destId="{9AA91537-4F8F-4AE6-9022-7D735D9DF985}" srcOrd="17" destOrd="0" presId="urn:microsoft.com/office/officeart/2005/8/layout/cycle8"/>
    <dgm:cxn modelId="{16C1B0BE-6257-4F83-BC6F-5F32186E356D}" type="presParOf" srcId="{BAE4FB9B-5485-49AC-8A44-199E9A693CDD}" destId="{CBCBE96B-4C85-4C10-9E8C-676FC62A41C2}" srcOrd="18" destOrd="0" presId="urn:microsoft.com/office/officeart/2005/8/layout/cycle8"/>
    <dgm:cxn modelId="{E5C1BE5A-C1FF-441E-B2F0-1D1A3E4828E1}" type="presParOf" srcId="{BAE4FB9B-5485-49AC-8A44-199E9A693CDD}" destId="{FE520955-2857-4C85-A5AC-C50C4438334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BE25A60-B4C9-4385-A2A4-B1B8D7E0D403}" type="doc">
      <dgm:prSet loTypeId="urn:microsoft.com/office/officeart/2005/8/layout/arrow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BA890B7-E5B6-489E-8A39-D6E669CCBE5A}">
      <dgm:prSet phldrT="[Tekst]" custT="1"/>
      <dgm:spPr/>
      <dgm:t>
        <a:bodyPr/>
        <a:lstStyle/>
        <a:p>
          <a:r>
            <a:rPr lang="hr-HR" sz="180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stilski neobilježen</a:t>
          </a:r>
          <a:endParaRPr lang="hr-HR" sz="1800" dirty="0">
            <a:solidFill>
              <a:schemeClr val="accent1">
                <a:lumMod val="50000"/>
              </a:schemeClr>
            </a:solidFill>
            <a:latin typeface="Impact" panose="020B0806030902050204" pitchFamily="34" charset="0"/>
          </a:endParaRPr>
        </a:p>
      </dgm:t>
    </dgm:pt>
    <dgm:pt modelId="{D5482DF6-6540-4C3D-8A5C-78D26F2EF57D}" type="parTrans" cxnId="{39E59125-5AE5-4FC1-90F5-09F7963C92D1}">
      <dgm:prSet/>
      <dgm:spPr/>
      <dgm:t>
        <a:bodyPr/>
        <a:lstStyle/>
        <a:p>
          <a:endParaRPr lang="hr-HR" sz="1800"/>
        </a:p>
      </dgm:t>
    </dgm:pt>
    <dgm:pt modelId="{061AF6C4-0BFC-42DB-BDB8-3E385FDF9B64}" type="sibTrans" cxnId="{39E59125-5AE5-4FC1-90F5-09F7963C92D1}">
      <dgm:prSet/>
      <dgm:spPr/>
      <dgm:t>
        <a:bodyPr/>
        <a:lstStyle/>
        <a:p>
          <a:endParaRPr lang="hr-HR" sz="1800"/>
        </a:p>
      </dgm:t>
    </dgm:pt>
    <dgm:pt modelId="{42714B01-3118-44F6-B166-072420FC5613}">
      <dgm:prSet phldrT="[Tekst]" custT="1"/>
      <dgm:spPr/>
      <dgm:t>
        <a:bodyPr/>
        <a:lstStyle/>
        <a:p>
          <a:r>
            <a:rPr lang="hr-HR" sz="1800">
              <a:solidFill>
                <a:srgbClr val="C00000"/>
              </a:solidFill>
              <a:latin typeface="Impact" panose="020B0806030902050204" pitchFamily="34" charset="0"/>
            </a:rPr>
            <a:t>stilski obilježen</a:t>
          </a:r>
          <a:endParaRPr lang="hr-HR" sz="1800" dirty="0">
            <a:solidFill>
              <a:srgbClr val="C00000"/>
            </a:solidFill>
            <a:latin typeface="Impact" panose="020B0806030902050204" pitchFamily="34" charset="0"/>
          </a:endParaRPr>
        </a:p>
      </dgm:t>
    </dgm:pt>
    <dgm:pt modelId="{F60DD436-77AE-4046-981C-5101A2FA3DA2}" type="parTrans" cxnId="{3E73C6C9-4858-43ED-B39C-CF59A325ACF0}">
      <dgm:prSet/>
      <dgm:spPr/>
      <dgm:t>
        <a:bodyPr/>
        <a:lstStyle/>
        <a:p>
          <a:endParaRPr lang="hr-HR" sz="1800"/>
        </a:p>
      </dgm:t>
    </dgm:pt>
    <dgm:pt modelId="{17E69995-EEDF-446D-A83E-6BCA19B7C046}" type="sibTrans" cxnId="{3E73C6C9-4858-43ED-B39C-CF59A325ACF0}">
      <dgm:prSet/>
      <dgm:spPr/>
      <dgm:t>
        <a:bodyPr/>
        <a:lstStyle/>
        <a:p>
          <a:endParaRPr lang="hr-HR" sz="1800"/>
        </a:p>
      </dgm:t>
    </dgm:pt>
    <dgm:pt modelId="{FEE32E97-93A8-4ED1-8E38-3E7961E39E69}">
      <dgm:prSet phldrT="[Tekst]" custT="1"/>
      <dgm:spPr/>
      <dgm:t>
        <a:bodyPr/>
        <a:lstStyle/>
        <a:p>
          <a:r>
            <a:rPr lang="hr-HR" sz="1800">
              <a:solidFill>
                <a:schemeClr val="tx2">
                  <a:lumMod val="75000"/>
                </a:schemeClr>
              </a:solidFill>
            </a:rPr>
            <a:t> uobičajeni je slijed rečeničnih dijelova u kojem </a:t>
          </a:r>
          <a:r>
            <a:rPr lang="hr-HR" sz="1800" b="1">
              <a:solidFill>
                <a:schemeClr val="tx2">
                  <a:lumMod val="75000"/>
                </a:schemeClr>
              </a:solidFill>
            </a:rPr>
            <a:t>nema</a:t>
          </a:r>
          <a:r>
            <a:rPr lang="hr-HR" sz="1800">
              <a:solidFill>
                <a:schemeClr val="tx2">
                  <a:lumMod val="75000"/>
                </a:schemeClr>
              </a:solidFill>
            </a:rPr>
            <a:t> posebnog </a:t>
          </a:r>
          <a:r>
            <a:rPr lang="hr-HR" sz="1800" b="1">
              <a:solidFill>
                <a:schemeClr val="tx2">
                  <a:lumMod val="75000"/>
                </a:schemeClr>
              </a:solidFill>
            </a:rPr>
            <a:t>isticanja:</a:t>
          </a:r>
          <a:br>
            <a:rPr lang="hr-HR" sz="1800">
              <a:solidFill>
                <a:schemeClr val="tx2">
                  <a:lumMod val="75000"/>
                </a:schemeClr>
              </a:solidFill>
            </a:rPr>
          </a:br>
          <a:r>
            <a:rPr lang="hr-HR" sz="180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S – P – O. </a:t>
          </a:r>
          <a:endParaRPr lang="hr-HR" sz="18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</dgm:t>
    </dgm:pt>
    <dgm:pt modelId="{9333A890-4A22-4441-8C0E-FA3BB96788F7}" type="parTrans" cxnId="{99134928-929F-4B8C-9FB9-E40E01C72F53}">
      <dgm:prSet/>
      <dgm:spPr/>
      <dgm:t>
        <a:bodyPr/>
        <a:lstStyle/>
        <a:p>
          <a:endParaRPr lang="hr-HR" sz="1800"/>
        </a:p>
      </dgm:t>
    </dgm:pt>
    <dgm:pt modelId="{D19256FE-460E-4BAF-8B43-A21A47F2B31D}" type="sibTrans" cxnId="{99134928-929F-4B8C-9FB9-E40E01C72F53}">
      <dgm:prSet/>
      <dgm:spPr/>
      <dgm:t>
        <a:bodyPr/>
        <a:lstStyle/>
        <a:p>
          <a:endParaRPr lang="hr-HR" sz="1800"/>
        </a:p>
      </dgm:t>
    </dgm:pt>
    <dgm:pt modelId="{D2C064D6-B228-4D70-924F-6657FDF96D50}">
      <dgm:prSet phldrT="[Tekst]" custT="1"/>
      <dgm:spPr/>
      <dgm:t>
        <a:bodyPr/>
        <a:lstStyle/>
        <a:p>
          <a:r>
            <a:rPr lang="hr-HR" sz="180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rPr>
            <a:t>obrnuti</a:t>
          </a:r>
          <a:r>
            <a:rPr lang="hr-HR" sz="1800">
              <a:solidFill>
                <a:schemeClr val="accent2">
                  <a:lumMod val="50000"/>
                </a:schemeClr>
              </a:solidFill>
            </a:rPr>
            <a:t> je </a:t>
          </a:r>
          <a:r>
            <a:rPr lang="hr-HR" sz="180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rPr>
            <a:t>slijed</a:t>
          </a:r>
          <a:r>
            <a:rPr lang="hr-HR" sz="1800">
              <a:solidFill>
                <a:schemeClr val="accent2">
                  <a:lumMod val="50000"/>
                </a:schemeClr>
              </a:solidFill>
            </a:rPr>
            <a:t> riječi u kojem se neke riječi, skupovi riječi i rečenice posebno </a:t>
          </a:r>
          <a:r>
            <a:rPr lang="hr-HR" sz="1800" b="1">
              <a:solidFill>
                <a:schemeClr val="accent2">
                  <a:lumMod val="50000"/>
                </a:schemeClr>
              </a:solidFill>
            </a:rPr>
            <a:t>ističu. </a:t>
          </a:r>
          <a:endParaRPr lang="hr-HR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1F6AB622-789D-4684-99CE-B5ED127C704E}" type="parTrans" cxnId="{87C83071-4456-4CA4-8C0E-B91A00743374}">
      <dgm:prSet/>
      <dgm:spPr/>
      <dgm:t>
        <a:bodyPr/>
        <a:lstStyle/>
        <a:p>
          <a:endParaRPr lang="hr-HR" sz="1800"/>
        </a:p>
      </dgm:t>
    </dgm:pt>
    <dgm:pt modelId="{9B245AEB-E3A4-49B5-B9C2-4B6BB94F8B29}" type="sibTrans" cxnId="{87C83071-4456-4CA4-8C0E-B91A00743374}">
      <dgm:prSet/>
      <dgm:spPr/>
      <dgm:t>
        <a:bodyPr/>
        <a:lstStyle/>
        <a:p>
          <a:endParaRPr lang="hr-HR" sz="1800"/>
        </a:p>
      </dgm:t>
    </dgm:pt>
    <dgm:pt modelId="{6F6A9660-A3AD-41E5-B941-B55CC194A687}">
      <dgm:prSet phldrT="[Tekst]" custT="1"/>
      <dgm:spPr/>
      <dgm:t>
        <a:bodyPr/>
        <a:lstStyle/>
        <a:p>
          <a:r>
            <a:rPr lang="hr-HR" sz="1800" dirty="0">
              <a:solidFill>
                <a:schemeClr val="accent2">
                  <a:lumMod val="50000"/>
                </a:schemeClr>
              </a:solidFill>
            </a:rPr>
            <a:t>vrlo slobodan i </a:t>
          </a:r>
          <a:r>
            <a:rPr lang="hr-HR" sz="1800" b="1" dirty="0">
              <a:solidFill>
                <a:schemeClr val="accent2">
                  <a:lumMod val="50000"/>
                </a:schemeClr>
              </a:solidFill>
            </a:rPr>
            <a:t>odstupa od gramatičkoga</a:t>
          </a:r>
          <a:r>
            <a:rPr lang="hr-HR" sz="1800" dirty="0">
              <a:solidFill>
                <a:schemeClr val="accent2">
                  <a:lumMod val="50000"/>
                </a:schemeClr>
              </a:solidFill>
            </a:rPr>
            <a:t>, uobičajenog reda riječi (čest u pjesništvu)</a:t>
          </a:r>
        </a:p>
      </dgm:t>
    </dgm:pt>
    <dgm:pt modelId="{FC8157D3-8135-4C41-9E43-940EBCC84EDF}" type="parTrans" cxnId="{D92E729F-F778-4C32-BBF7-F44C7F8AC30C}">
      <dgm:prSet/>
      <dgm:spPr/>
      <dgm:t>
        <a:bodyPr/>
        <a:lstStyle/>
        <a:p>
          <a:endParaRPr lang="hr-HR" sz="1800"/>
        </a:p>
      </dgm:t>
    </dgm:pt>
    <dgm:pt modelId="{D798CCE5-D5E0-46D7-82AD-FD84B2736137}" type="sibTrans" cxnId="{D92E729F-F778-4C32-BBF7-F44C7F8AC30C}">
      <dgm:prSet/>
      <dgm:spPr/>
      <dgm:t>
        <a:bodyPr/>
        <a:lstStyle/>
        <a:p>
          <a:endParaRPr lang="hr-HR" sz="1800"/>
        </a:p>
      </dgm:t>
    </dgm:pt>
    <dgm:pt modelId="{FA949174-7131-4FB0-A97D-3C14F1F04595}" type="pres">
      <dgm:prSet presAssocID="{0BE25A60-B4C9-4385-A2A4-B1B8D7E0D403}" presName="compositeShape" presStyleCnt="0">
        <dgm:presLayoutVars>
          <dgm:chMax val="2"/>
          <dgm:dir/>
          <dgm:resizeHandles val="exact"/>
        </dgm:presLayoutVars>
      </dgm:prSet>
      <dgm:spPr/>
    </dgm:pt>
    <dgm:pt modelId="{DC1387F1-FEF9-499E-A921-37BBB5365605}" type="pres">
      <dgm:prSet presAssocID="{0BE25A60-B4C9-4385-A2A4-B1B8D7E0D403}" presName="ribbon" presStyleLbl="node1" presStyleIdx="0" presStyleCnt="1" custScaleY="113921"/>
      <dgm:spPr/>
    </dgm:pt>
    <dgm:pt modelId="{922F367D-45C6-4CFA-BB09-0B273AF17193}" type="pres">
      <dgm:prSet presAssocID="{0BE25A60-B4C9-4385-A2A4-B1B8D7E0D403}" presName="leftArrowText" presStyleLbl="node1" presStyleIdx="0" presStyleCnt="1" custScaleX="103022">
        <dgm:presLayoutVars>
          <dgm:chMax val="0"/>
          <dgm:bulletEnabled val="1"/>
        </dgm:presLayoutVars>
      </dgm:prSet>
      <dgm:spPr/>
    </dgm:pt>
    <dgm:pt modelId="{936FBF2C-429A-442A-9203-F86D8B0666A0}" type="pres">
      <dgm:prSet presAssocID="{0BE25A60-B4C9-4385-A2A4-B1B8D7E0D403}" presName="rightArrowText" presStyleLbl="node1" presStyleIdx="0" presStyleCnt="1" custScaleY="116711">
        <dgm:presLayoutVars>
          <dgm:chMax val="0"/>
          <dgm:bulletEnabled val="1"/>
        </dgm:presLayoutVars>
      </dgm:prSet>
      <dgm:spPr/>
    </dgm:pt>
  </dgm:ptLst>
  <dgm:cxnLst>
    <dgm:cxn modelId="{84787B0B-D348-4C22-8AF8-458B963DCC82}" type="presOf" srcId="{9BA890B7-E5B6-489E-8A39-D6E669CCBE5A}" destId="{922F367D-45C6-4CFA-BB09-0B273AF17193}" srcOrd="0" destOrd="0" presId="urn:microsoft.com/office/officeart/2005/8/layout/arrow6"/>
    <dgm:cxn modelId="{39E59125-5AE5-4FC1-90F5-09F7963C92D1}" srcId="{0BE25A60-B4C9-4385-A2A4-B1B8D7E0D403}" destId="{9BA890B7-E5B6-489E-8A39-D6E669CCBE5A}" srcOrd="0" destOrd="0" parTransId="{D5482DF6-6540-4C3D-8A5C-78D26F2EF57D}" sibTransId="{061AF6C4-0BFC-42DB-BDB8-3E385FDF9B64}"/>
    <dgm:cxn modelId="{99134928-929F-4B8C-9FB9-E40E01C72F53}" srcId="{9BA890B7-E5B6-489E-8A39-D6E669CCBE5A}" destId="{FEE32E97-93A8-4ED1-8E38-3E7961E39E69}" srcOrd="0" destOrd="0" parTransId="{9333A890-4A22-4441-8C0E-FA3BB96788F7}" sibTransId="{D19256FE-460E-4BAF-8B43-A21A47F2B31D}"/>
    <dgm:cxn modelId="{2364FF2E-10EA-45F6-95F9-E9E68EBC65EC}" type="presOf" srcId="{6F6A9660-A3AD-41E5-B941-B55CC194A687}" destId="{936FBF2C-429A-442A-9203-F86D8B0666A0}" srcOrd="0" destOrd="2" presId="urn:microsoft.com/office/officeart/2005/8/layout/arrow6"/>
    <dgm:cxn modelId="{BFA83D45-3A88-4CDB-9B4B-DD3D104B1404}" type="presOf" srcId="{D2C064D6-B228-4D70-924F-6657FDF96D50}" destId="{936FBF2C-429A-442A-9203-F86D8B0666A0}" srcOrd="0" destOrd="1" presId="urn:microsoft.com/office/officeart/2005/8/layout/arrow6"/>
    <dgm:cxn modelId="{87C83071-4456-4CA4-8C0E-B91A00743374}" srcId="{42714B01-3118-44F6-B166-072420FC5613}" destId="{D2C064D6-B228-4D70-924F-6657FDF96D50}" srcOrd="0" destOrd="0" parTransId="{1F6AB622-789D-4684-99CE-B5ED127C704E}" sibTransId="{9B245AEB-E3A4-49B5-B9C2-4B6BB94F8B29}"/>
    <dgm:cxn modelId="{D92E729F-F778-4C32-BBF7-F44C7F8AC30C}" srcId="{42714B01-3118-44F6-B166-072420FC5613}" destId="{6F6A9660-A3AD-41E5-B941-B55CC194A687}" srcOrd="1" destOrd="0" parTransId="{FC8157D3-8135-4C41-9E43-940EBCC84EDF}" sibTransId="{D798CCE5-D5E0-46D7-82AD-FD84B2736137}"/>
    <dgm:cxn modelId="{593484B0-6450-4E21-912C-FCA4834F640E}" type="presOf" srcId="{0BE25A60-B4C9-4385-A2A4-B1B8D7E0D403}" destId="{FA949174-7131-4FB0-A97D-3C14F1F04595}" srcOrd="0" destOrd="0" presId="urn:microsoft.com/office/officeart/2005/8/layout/arrow6"/>
    <dgm:cxn modelId="{3E73C6C9-4858-43ED-B39C-CF59A325ACF0}" srcId="{0BE25A60-B4C9-4385-A2A4-B1B8D7E0D403}" destId="{42714B01-3118-44F6-B166-072420FC5613}" srcOrd="1" destOrd="0" parTransId="{F60DD436-77AE-4046-981C-5101A2FA3DA2}" sibTransId="{17E69995-EEDF-446D-A83E-6BCA19B7C046}"/>
    <dgm:cxn modelId="{66AE88D1-D0E8-4ED1-99DE-07E83041D5BE}" type="presOf" srcId="{42714B01-3118-44F6-B166-072420FC5613}" destId="{936FBF2C-429A-442A-9203-F86D8B0666A0}" srcOrd="0" destOrd="0" presId="urn:microsoft.com/office/officeart/2005/8/layout/arrow6"/>
    <dgm:cxn modelId="{CF57F5F0-AF6F-490C-93AA-DE1E954A71DB}" type="presOf" srcId="{FEE32E97-93A8-4ED1-8E38-3E7961E39E69}" destId="{922F367D-45C6-4CFA-BB09-0B273AF17193}" srcOrd="0" destOrd="1" presId="urn:microsoft.com/office/officeart/2005/8/layout/arrow6"/>
    <dgm:cxn modelId="{8E84A643-8D49-45FD-B35A-2173A610B329}" type="presParOf" srcId="{FA949174-7131-4FB0-A97D-3C14F1F04595}" destId="{DC1387F1-FEF9-499E-A921-37BBB5365605}" srcOrd="0" destOrd="0" presId="urn:microsoft.com/office/officeart/2005/8/layout/arrow6"/>
    <dgm:cxn modelId="{B2DD2716-EAB8-448F-9DFE-D8A8C4DF1652}" type="presParOf" srcId="{FA949174-7131-4FB0-A97D-3C14F1F04595}" destId="{922F367D-45C6-4CFA-BB09-0B273AF17193}" srcOrd="1" destOrd="0" presId="urn:microsoft.com/office/officeart/2005/8/layout/arrow6"/>
    <dgm:cxn modelId="{1F587634-351B-4667-A313-1B6A09238F92}" type="presParOf" srcId="{FA949174-7131-4FB0-A97D-3C14F1F04595}" destId="{936FBF2C-429A-442A-9203-F86D8B0666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6678FD-07B8-407B-8D1E-D96789B048F2}" type="doc">
      <dgm:prSet loTypeId="urn:microsoft.com/office/officeart/2005/8/layout/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9CB11125-5417-4849-9BC4-FF7259917C7A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navođenje pa objašnjenje</a:t>
          </a:r>
        </a:p>
      </dgm:t>
    </dgm:pt>
    <dgm:pt modelId="{82AB48E2-E1F7-49CF-B808-42BD384BC470}" type="parTrans" cxnId="{F78B8893-3A5B-46EE-B899-27A6DE0678DF}">
      <dgm:prSet/>
      <dgm:spPr/>
      <dgm:t>
        <a:bodyPr/>
        <a:lstStyle/>
        <a:p>
          <a:endParaRPr lang="hr-HR"/>
        </a:p>
      </dgm:t>
    </dgm:pt>
    <dgm:pt modelId="{6EFE7ADC-6CB5-4C67-B88C-5084C22C8467}" type="sibTrans" cxnId="{F78B8893-3A5B-46EE-B899-27A6DE0678DF}">
      <dgm:prSet/>
      <dgm:spPr/>
      <dgm:t>
        <a:bodyPr/>
        <a:lstStyle/>
        <a:p>
          <a:endParaRPr lang="hr-HR"/>
        </a:p>
      </dgm:t>
    </dgm:pt>
    <dgm:pt modelId="{B83DC71D-A2A4-4DA4-B815-782734510AA3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objašnjenje pa navođenje</a:t>
          </a:r>
        </a:p>
      </dgm:t>
    </dgm:pt>
    <dgm:pt modelId="{CCA54C57-3F44-48BF-9F28-39C54527603B}" type="parTrans" cxnId="{405D15A1-45AA-4900-8A7C-76EC520A0DC0}">
      <dgm:prSet/>
      <dgm:spPr/>
      <dgm:t>
        <a:bodyPr/>
        <a:lstStyle/>
        <a:p>
          <a:endParaRPr lang="hr-HR"/>
        </a:p>
      </dgm:t>
    </dgm:pt>
    <dgm:pt modelId="{CC75D1AA-9FE7-4857-BD0D-789534170B7E}" type="sibTrans" cxnId="{405D15A1-45AA-4900-8A7C-76EC520A0DC0}">
      <dgm:prSet/>
      <dgm:spPr/>
      <dgm:t>
        <a:bodyPr/>
        <a:lstStyle/>
        <a:p>
          <a:endParaRPr lang="hr-HR"/>
        </a:p>
      </dgm:t>
    </dgm:pt>
    <dgm:pt modelId="{FE57AB3B-BEE4-4EDA-B587-040EE9C1F044}">
      <dgm:prSet phldrT="[Tekst]" custT="1"/>
      <dgm:spPr/>
      <dgm:t>
        <a:bodyPr/>
        <a:lstStyle/>
        <a:p>
          <a:r>
            <a:rPr lang="pl-PL" sz="1800" i="1" dirty="0">
              <a:solidFill>
                <a:schemeClr val="accent1">
                  <a:lumMod val="75000"/>
                </a:schemeClr>
              </a:solidFill>
            </a:rPr>
            <a:t>»Idem smjesta po njega«</a:t>
          </a:r>
          <a:r>
            <a:rPr lang="pl-PL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l-PL" sz="1800" i="1" dirty="0"/>
            <a:t>reče gospođa Mann.</a:t>
          </a:r>
          <a:endParaRPr lang="hr-HR" sz="1800" i="1" dirty="0"/>
        </a:p>
      </dgm:t>
    </dgm:pt>
    <dgm:pt modelId="{2404AE87-1402-446E-B744-8C9D4B3B70E5}" type="parTrans" cxnId="{029E9649-B42F-4961-95D3-52E5C89015AB}">
      <dgm:prSet/>
      <dgm:spPr/>
      <dgm:t>
        <a:bodyPr/>
        <a:lstStyle/>
        <a:p>
          <a:endParaRPr lang="hr-HR"/>
        </a:p>
      </dgm:t>
    </dgm:pt>
    <dgm:pt modelId="{5031C588-A012-44D9-95E1-6FEF9377DC74}" type="sibTrans" cxnId="{029E9649-B42F-4961-95D3-52E5C89015AB}">
      <dgm:prSet/>
      <dgm:spPr/>
      <dgm:t>
        <a:bodyPr/>
        <a:lstStyle/>
        <a:p>
          <a:endParaRPr lang="hr-HR"/>
        </a:p>
      </dgm:t>
    </dgm:pt>
    <dgm:pt modelId="{57981CD8-0933-48EA-8FEB-9711824EA26B}">
      <dgm:prSet phldrT="[Tekst]" custT="1"/>
      <dgm:spPr/>
      <dgm:t>
        <a:bodyPr/>
        <a:lstStyle/>
        <a:p>
          <a:r>
            <a:rPr lang="hr-HR" sz="1800" i="1" dirty="0">
              <a:solidFill>
                <a:schemeClr val="accent1">
                  <a:lumMod val="75000"/>
                </a:schemeClr>
              </a:solidFill>
            </a:rPr>
            <a:t>»Neće, ona ne može«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rgbClr val="FF0000"/>
              </a:solidFill>
            </a:rPr>
            <a:t> </a:t>
          </a:r>
          <a:r>
            <a:rPr lang="hr-HR" sz="1800" i="1" dirty="0"/>
            <a:t>odvrati gospodin </a:t>
          </a:r>
          <a:r>
            <a:rPr lang="hr-HR" sz="1800" i="1" dirty="0" err="1"/>
            <a:t>Bumble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latin typeface="Impact" panose="020B0806030902050204" pitchFamily="34" charset="0"/>
            </a:rPr>
            <a:t> </a:t>
          </a:r>
          <a:r>
            <a:rPr lang="hr-HR" sz="1800" i="1" dirty="0">
              <a:solidFill>
                <a:schemeClr val="accent1">
                  <a:lumMod val="75000"/>
                </a:schemeClr>
              </a:solidFill>
            </a:rPr>
            <a:t>» no ona će te katkada posjećivati«.</a:t>
          </a:r>
        </a:p>
      </dgm:t>
    </dgm:pt>
    <dgm:pt modelId="{FDDF048B-57F0-4AEF-9F8A-B958145C7316}" type="parTrans" cxnId="{49FDCD3E-54B9-481C-8225-04EBE0D8947F}">
      <dgm:prSet/>
      <dgm:spPr/>
      <dgm:t>
        <a:bodyPr/>
        <a:lstStyle/>
        <a:p>
          <a:endParaRPr lang="hr-HR"/>
        </a:p>
      </dgm:t>
    </dgm:pt>
    <dgm:pt modelId="{D5B29BB7-C981-47F9-A442-E8CA6B578338}" type="sibTrans" cxnId="{49FDCD3E-54B9-481C-8225-04EBE0D8947F}">
      <dgm:prSet/>
      <dgm:spPr/>
      <dgm:t>
        <a:bodyPr/>
        <a:lstStyle/>
        <a:p>
          <a:endParaRPr lang="hr-HR"/>
        </a:p>
      </dgm:t>
    </dgm:pt>
    <dgm:pt modelId="{33E5FF11-7CE5-42BF-B262-749B287E167F}">
      <dgm:prSet phldrT="[Tekst]" custT="1"/>
      <dgm:spPr/>
      <dgm:t>
        <a:bodyPr/>
        <a:lstStyle/>
        <a:p>
          <a:r>
            <a:rPr lang="pl-PL" sz="1800" dirty="0"/>
            <a:t> </a:t>
          </a:r>
          <a:r>
            <a:rPr lang="hr-HR" sz="1800" dirty="0">
              <a:latin typeface="Impact" panose="020B0806030902050204" pitchFamily="34" charset="0"/>
            </a:rPr>
            <a:t>objašnjenje kao umetnuta rečenica: </a:t>
          </a:r>
          <a:br>
            <a:rPr lang="hr-HR" sz="1800" dirty="0">
              <a:latin typeface="Impact" panose="020B0806030902050204" pitchFamily="34" charset="0"/>
            </a:rPr>
          </a:br>
          <a:r>
            <a:rPr lang="hr-HR" sz="1800" dirty="0">
              <a:latin typeface="Impact" panose="020B0806030902050204" pitchFamily="34" charset="0"/>
            </a:rPr>
            <a:t>navođenje, objašnjenje, navođenje</a:t>
          </a:r>
        </a:p>
      </dgm:t>
    </dgm:pt>
    <dgm:pt modelId="{74A0554F-6DD3-45E5-B681-AA4DE94AFC66}" type="parTrans" cxnId="{CB148A97-EA50-47B5-A9B1-B040D8BDD5A5}">
      <dgm:prSet/>
      <dgm:spPr/>
      <dgm:t>
        <a:bodyPr/>
        <a:lstStyle/>
        <a:p>
          <a:endParaRPr lang="hr-HR"/>
        </a:p>
      </dgm:t>
    </dgm:pt>
    <dgm:pt modelId="{71E89D1C-CA85-4B6A-931A-C3D2D31618D2}" type="sibTrans" cxnId="{CB148A97-EA50-47B5-A9B1-B040D8BDD5A5}">
      <dgm:prSet/>
      <dgm:spPr/>
      <dgm:t>
        <a:bodyPr/>
        <a:lstStyle/>
        <a:p>
          <a:endParaRPr lang="hr-HR"/>
        </a:p>
      </dgm:t>
    </dgm:pt>
    <dgm:pt modelId="{6D69F5DB-16DC-49D7-8A93-FAE2917F1C02}">
      <dgm:prSet phldrT="[Tekst]" custT="1"/>
      <dgm:spPr/>
      <dgm:t>
        <a:bodyPr/>
        <a:lstStyle/>
        <a:p>
          <a:r>
            <a:rPr lang="hr-HR" sz="1800" i="1" dirty="0"/>
            <a:t>Dječak je poviknuo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:</a:t>
          </a:r>
          <a:r>
            <a:rPr lang="hr-HR" sz="1800" i="1" dirty="0">
              <a:solidFill>
                <a:srgbClr val="FF0000"/>
              </a:solidFill>
            </a:rPr>
            <a:t> </a:t>
          </a:r>
          <a:r>
            <a:rPr lang="pl-PL" sz="1800" i="1" dirty="0">
              <a:solidFill>
                <a:schemeClr val="accent1">
                  <a:lumMod val="75000"/>
                </a:schemeClr>
              </a:solidFill>
            </a:rPr>
            <a:t>»</a:t>
          </a:r>
          <a:r>
            <a:rPr lang="hr-HR" sz="1800" i="1" dirty="0">
              <a:solidFill>
                <a:schemeClr val="accent1">
                  <a:lumMod val="75000"/>
                </a:schemeClr>
              </a:solidFill>
            </a:rPr>
            <a:t>Dolazim!</a:t>
          </a:r>
          <a:r>
            <a:rPr lang="pl-PL" i="1" dirty="0">
              <a:solidFill>
                <a:schemeClr val="accent1">
                  <a:lumMod val="75000"/>
                </a:schemeClr>
              </a:solidFill>
            </a:rPr>
            <a:t>«</a:t>
          </a:r>
          <a:endParaRPr lang="hr-HR" sz="1800" i="1" dirty="0">
            <a:solidFill>
              <a:schemeClr val="accent1">
                <a:lumMod val="75000"/>
              </a:schemeClr>
            </a:solidFill>
          </a:endParaRPr>
        </a:p>
      </dgm:t>
    </dgm:pt>
    <dgm:pt modelId="{E3DE5B06-75BD-41A5-8049-85A160573413}" type="parTrans" cxnId="{A8CCAE4A-245B-4214-A041-22DE1E6F31BA}">
      <dgm:prSet/>
      <dgm:spPr/>
      <dgm:t>
        <a:bodyPr/>
        <a:lstStyle/>
        <a:p>
          <a:endParaRPr lang="hr-HR"/>
        </a:p>
      </dgm:t>
    </dgm:pt>
    <dgm:pt modelId="{B4AE87DE-4BC4-4182-9EE0-C50745B30508}" type="sibTrans" cxnId="{A8CCAE4A-245B-4214-A041-22DE1E6F31BA}">
      <dgm:prSet/>
      <dgm:spPr/>
      <dgm:t>
        <a:bodyPr/>
        <a:lstStyle/>
        <a:p>
          <a:endParaRPr lang="hr-HR"/>
        </a:p>
      </dgm:t>
    </dgm:pt>
    <dgm:pt modelId="{FE3BCE5A-0C7D-489F-A64D-A276A1742238}" type="pres">
      <dgm:prSet presAssocID="{9D6678FD-07B8-407B-8D1E-D96789B048F2}" presName="linear" presStyleCnt="0">
        <dgm:presLayoutVars>
          <dgm:dir/>
          <dgm:animLvl val="lvl"/>
          <dgm:resizeHandles val="exact"/>
        </dgm:presLayoutVars>
      </dgm:prSet>
      <dgm:spPr/>
    </dgm:pt>
    <dgm:pt modelId="{CD8430FA-7554-4810-A1A3-007133ADFF6F}" type="pres">
      <dgm:prSet presAssocID="{9CB11125-5417-4849-9BC4-FF7259917C7A}" presName="parentLin" presStyleCnt="0"/>
      <dgm:spPr/>
    </dgm:pt>
    <dgm:pt modelId="{502EF556-E04B-462D-9B2A-0CAB17354EEF}" type="pres">
      <dgm:prSet presAssocID="{9CB11125-5417-4849-9BC4-FF7259917C7A}" presName="parentLeftMargin" presStyleLbl="node1" presStyleIdx="0" presStyleCnt="3"/>
      <dgm:spPr/>
    </dgm:pt>
    <dgm:pt modelId="{E7E210A6-2B38-47D4-B169-552DCBBB7866}" type="pres">
      <dgm:prSet presAssocID="{9CB11125-5417-4849-9BC4-FF7259917C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1DFCE1C-FBA4-4095-A1C5-7DDE1C289F20}" type="pres">
      <dgm:prSet presAssocID="{9CB11125-5417-4849-9BC4-FF7259917C7A}" presName="negativeSpace" presStyleCnt="0"/>
      <dgm:spPr/>
    </dgm:pt>
    <dgm:pt modelId="{2AA19DEA-8652-4994-8219-EC352F683C15}" type="pres">
      <dgm:prSet presAssocID="{9CB11125-5417-4849-9BC4-FF7259917C7A}" presName="childText" presStyleLbl="conFgAcc1" presStyleIdx="0" presStyleCnt="3">
        <dgm:presLayoutVars>
          <dgm:bulletEnabled val="1"/>
        </dgm:presLayoutVars>
      </dgm:prSet>
      <dgm:spPr/>
    </dgm:pt>
    <dgm:pt modelId="{DBDFA76B-DB89-40BD-8E89-CDFBC5AC2158}" type="pres">
      <dgm:prSet presAssocID="{6EFE7ADC-6CB5-4C67-B88C-5084C22C8467}" presName="spaceBetweenRectangles" presStyleCnt="0"/>
      <dgm:spPr/>
    </dgm:pt>
    <dgm:pt modelId="{9C4CCA0B-F8EE-4470-94F0-41FE59B08B6E}" type="pres">
      <dgm:prSet presAssocID="{B83DC71D-A2A4-4DA4-B815-782734510AA3}" presName="parentLin" presStyleCnt="0"/>
      <dgm:spPr/>
    </dgm:pt>
    <dgm:pt modelId="{7F381B52-6DA0-49DB-9A2E-83960044A505}" type="pres">
      <dgm:prSet presAssocID="{B83DC71D-A2A4-4DA4-B815-782734510AA3}" presName="parentLeftMargin" presStyleLbl="node1" presStyleIdx="0" presStyleCnt="3"/>
      <dgm:spPr/>
    </dgm:pt>
    <dgm:pt modelId="{26A7DF33-631A-44CC-99F8-D6652130C5D7}" type="pres">
      <dgm:prSet presAssocID="{B83DC71D-A2A4-4DA4-B815-782734510A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2604CF-94EB-4A50-94E2-715570E7CEDB}" type="pres">
      <dgm:prSet presAssocID="{B83DC71D-A2A4-4DA4-B815-782734510AA3}" presName="negativeSpace" presStyleCnt="0"/>
      <dgm:spPr/>
    </dgm:pt>
    <dgm:pt modelId="{2D042097-9EC7-4909-8AE4-7339266CCBCB}" type="pres">
      <dgm:prSet presAssocID="{B83DC71D-A2A4-4DA4-B815-782734510AA3}" presName="childText" presStyleLbl="conFgAcc1" presStyleIdx="1" presStyleCnt="3" custLinFactNeighborY="-1378">
        <dgm:presLayoutVars>
          <dgm:bulletEnabled val="1"/>
        </dgm:presLayoutVars>
      </dgm:prSet>
      <dgm:spPr/>
    </dgm:pt>
    <dgm:pt modelId="{2B7B0C42-B4E3-4789-A2A1-A3FE16B83C61}" type="pres">
      <dgm:prSet presAssocID="{CC75D1AA-9FE7-4857-BD0D-789534170B7E}" presName="spaceBetweenRectangles" presStyleCnt="0"/>
      <dgm:spPr/>
    </dgm:pt>
    <dgm:pt modelId="{A968A61B-E0C7-4AE0-A116-BA6B78AE7BDC}" type="pres">
      <dgm:prSet presAssocID="{33E5FF11-7CE5-42BF-B262-749B287E167F}" presName="parentLin" presStyleCnt="0"/>
      <dgm:spPr/>
    </dgm:pt>
    <dgm:pt modelId="{3B44B920-588C-4D3C-8248-728E5352B92C}" type="pres">
      <dgm:prSet presAssocID="{33E5FF11-7CE5-42BF-B262-749B287E167F}" presName="parentLeftMargin" presStyleLbl="node1" presStyleIdx="1" presStyleCnt="3"/>
      <dgm:spPr/>
    </dgm:pt>
    <dgm:pt modelId="{CCC6095B-063F-4515-9C84-388E52AFB06D}" type="pres">
      <dgm:prSet presAssocID="{33E5FF11-7CE5-42BF-B262-749B287E167F}" presName="parentText" presStyleLbl="node1" presStyleIdx="2" presStyleCnt="3" custScaleY="143424">
        <dgm:presLayoutVars>
          <dgm:chMax val="0"/>
          <dgm:bulletEnabled val="1"/>
        </dgm:presLayoutVars>
      </dgm:prSet>
      <dgm:spPr/>
    </dgm:pt>
    <dgm:pt modelId="{E62B30D4-5D61-49EF-A0AF-D80B512C8D91}" type="pres">
      <dgm:prSet presAssocID="{33E5FF11-7CE5-42BF-B262-749B287E167F}" presName="negativeSpace" presStyleCnt="0"/>
      <dgm:spPr/>
    </dgm:pt>
    <dgm:pt modelId="{6E2F923C-EAED-483C-ACF0-A4500F98B2D8}" type="pres">
      <dgm:prSet presAssocID="{33E5FF11-7CE5-42BF-B262-749B287E167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82BDB28-02D9-4584-AC51-1EB71A39A8A5}" type="presOf" srcId="{6D69F5DB-16DC-49D7-8A93-FAE2917F1C02}" destId="{2D042097-9EC7-4909-8AE4-7339266CCBCB}" srcOrd="0" destOrd="0" presId="urn:microsoft.com/office/officeart/2005/8/layout/list1"/>
    <dgm:cxn modelId="{41FF1C30-0F31-46F4-986D-2E3933E49F17}" type="presOf" srcId="{33E5FF11-7CE5-42BF-B262-749B287E167F}" destId="{CCC6095B-063F-4515-9C84-388E52AFB06D}" srcOrd="1" destOrd="0" presId="urn:microsoft.com/office/officeart/2005/8/layout/list1"/>
    <dgm:cxn modelId="{49DB1E39-DA49-420D-BEEA-9E9511C73CD4}" type="presOf" srcId="{B83DC71D-A2A4-4DA4-B815-782734510AA3}" destId="{26A7DF33-631A-44CC-99F8-D6652130C5D7}" srcOrd="1" destOrd="0" presId="urn:microsoft.com/office/officeart/2005/8/layout/list1"/>
    <dgm:cxn modelId="{49FDCD3E-54B9-481C-8225-04EBE0D8947F}" srcId="{33E5FF11-7CE5-42BF-B262-749B287E167F}" destId="{57981CD8-0933-48EA-8FEB-9711824EA26B}" srcOrd="0" destOrd="0" parTransId="{FDDF048B-57F0-4AEF-9F8A-B958145C7316}" sibTransId="{D5B29BB7-C981-47F9-A442-E8CA6B578338}"/>
    <dgm:cxn modelId="{B2A5AE62-217C-4C34-9547-298849FE5DE8}" type="presOf" srcId="{FE57AB3B-BEE4-4EDA-B587-040EE9C1F044}" destId="{2AA19DEA-8652-4994-8219-EC352F683C15}" srcOrd="0" destOrd="0" presId="urn:microsoft.com/office/officeart/2005/8/layout/list1"/>
    <dgm:cxn modelId="{029E9649-B42F-4961-95D3-52E5C89015AB}" srcId="{9CB11125-5417-4849-9BC4-FF7259917C7A}" destId="{FE57AB3B-BEE4-4EDA-B587-040EE9C1F044}" srcOrd="0" destOrd="0" parTransId="{2404AE87-1402-446E-B744-8C9D4B3B70E5}" sibTransId="{5031C588-A012-44D9-95E1-6FEF9377DC74}"/>
    <dgm:cxn modelId="{A8CCAE4A-245B-4214-A041-22DE1E6F31BA}" srcId="{B83DC71D-A2A4-4DA4-B815-782734510AA3}" destId="{6D69F5DB-16DC-49D7-8A93-FAE2917F1C02}" srcOrd="0" destOrd="0" parTransId="{E3DE5B06-75BD-41A5-8049-85A160573413}" sibTransId="{B4AE87DE-4BC4-4182-9EE0-C50745B30508}"/>
    <dgm:cxn modelId="{39195C51-4B43-43A0-B5EB-FFF3E3D37BA2}" type="presOf" srcId="{9CB11125-5417-4849-9BC4-FF7259917C7A}" destId="{502EF556-E04B-462D-9B2A-0CAB17354EEF}" srcOrd="0" destOrd="0" presId="urn:microsoft.com/office/officeart/2005/8/layout/list1"/>
    <dgm:cxn modelId="{2541E38D-1316-4D28-8FFA-4F9D744AACB1}" type="presOf" srcId="{9D6678FD-07B8-407B-8D1E-D96789B048F2}" destId="{FE3BCE5A-0C7D-489F-A64D-A276A1742238}" srcOrd="0" destOrd="0" presId="urn:microsoft.com/office/officeart/2005/8/layout/list1"/>
    <dgm:cxn modelId="{F78B8893-3A5B-46EE-B899-27A6DE0678DF}" srcId="{9D6678FD-07B8-407B-8D1E-D96789B048F2}" destId="{9CB11125-5417-4849-9BC4-FF7259917C7A}" srcOrd="0" destOrd="0" parTransId="{82AB48E2-E1F7-49CF-B808-42BD384BC470}" sibTransId="{6EFE7ADC-6CB5-4C67-B88C-5084C22C8467}"/>
    <dgm:cxn modelId="{2726D194-69D6-41B6-83F0-20DAF9E0A1D6}" type="presOf" srcId="{57981CD8-0933-48EA-8FEB-9711824EA26B}" destId="{6E2F923C-EAED-483C-ACF0-A4500F98B2D8}" srcOrd="0" destOrd="0" presId="urn:microsoft.com/office/officeart/2005/8/layout/list1"/>
    <dgm:cxn modelId="{CB148A97-EA50-47B5-A9B1-B040D8BDD5A5}" srcId="{9D6678FD-07B8-407B-8D1E-D96789B048F2}" destId="{33E5FF11-7CE5-42BF-B262-749B287E167F}" srcOrd="2" destOrd="0" parTransId="{74A0554F-6DD3-45E5-B681-AA4DE94AFC66}" sibTransId="{71E89D1C-CA85-4B6A-931A-C3D2D31618D2}"/>
    <dgm:cxn modelId="{405D15A1-45AA-4900-8A7C-76EC520A0DC0}" srcId="{9D6678FD-07B8-407B-8D1E-D96789B048F2}" destId="{B83DC71D-A2A4-4DA4-B815-782734510AA3}" srcOrd="1" destOrd="0" parTransId="{CCA54C57-3F44-48BF-9F28-39C54527603B}" sibTransId="{CC75D1AA-9FE7-4857-BD0D-789534170B7E}"/>
    <dgm:cxn modelId="{F3F8BAB6-719D-4AC7-9789-CC3FC8EE339E}" type="presOf" srcId="{B83DC71D-A2A4-4DA4-B815-782734510AA3}" destId="{7F381B52-6DA0-49DB-9A2E-83960044A505}" srcOrd="0" destOrd="0" presId="urn:microsoft.com/office/officeart/2005/8/layout/list1"/>
    <dgm:cxn modelId="{9874F9F7-E34C-40DD-B747-039138DD3F4B}" type="presOf" srcId="{33E5FF11-7CE5-42BF-B262-749B287E167F}" destId="{3B44B920-588C-4D3C-8248-728E5352B92C}" srcOrd="0" destOrd="0" presId="urn:microsoft.com/office/officeart/2005/8/layout/list1"/>
    <dgm:cxn modelId="{B846D9F8-4C92-4F1F-BCAA-42388678D8FF}" type="presOf" srcId="{9CB11125-5417-4849-9BC4-FF7259917C7A}" destId="{E7E210A6-2B38-47D4-B169-552DCBBB7866}" srcOrd="1" destOrd="0" presId="urn:microsoft.com/office/officeart/2005/8/layout/list1"/>
    <dgm:cxn modelId="{B656601A-13F9-45EA-94C8-4CD9BE5F37B4}" type="presParOf" srcId="{FE3BCE5A-0C7D-489F-A64D-A276A1742238}" destId="{CD8430FA-7554-4810-A1A3-007133ADFF6F}" srcOrd="0" destOrd="0" presId="urn:microsoft.com/office/officeart/2005/8/layout/list1"/>
    <dgm:cxn modelId="{FBDBDEC8-4301-457F-B949-39CB5415D0FF}" type="presParOf" srcId="{CD8430FA-7554-4810-A1A3-007133ADFF6F}" destId="{502EF556-E04B-462D-9B2A-0CAB17354EEF}" srcOrd="0" destOrd="0" presId="urn:microsoft.com/office/officeart/2005/8/layout/list1"/>
    <dgm:cxn modelId="{5029550F-E13F-4917-966E-A79E4B718DA8}" type="presParOf" srcId="{CD8430FA-7554-4810-A1A3-007133ADFF6F}" destId="{E7E210A6-2B38-47D4-B169-552DCBBB7866}" srcOrd="1" destOrd="0" presId="urn:microsoft.com/office/officeart/2005/8/layout/list1"/>
    <dgm:cxn modelId="{150709F0-C473-49D3-8E8C-16787F29ED07}" type="presParOf" srcId="{FE3BCE5A-0C7D-489F-A64D-A276A1742238}" destId="{71DFCE1C-FBA4-4095-A1C5-7DDE1C289F20}" srcOrd="1" destOrd="0" presId="urn:microsoft.com/office/officeart/2005/8/layout/list1"/>
    <dgm:cxn modelId="{16938571-BDF9-4DE6-BBC3-7DC792E0F1EA}" type="presParOf" srcId="{FE3BCE5A-0C7D-489F-A64D-A276A1742238}" destId="{2AA19DEA-8652-4994-8219-EC352F683C15}" srcOrd="2" destOrd="0" presId="urn:microsoft.com/office/officeart/2005/8/layout/list1"/>
    <dgm:cxn modelId="{0A034C05-7C5D-4838-B6A5-DA6A28E07D0B}" type="presParOf" srcId="{FE3BCE5A-0C7D-489F-A64D-A276A1742238}" destId="{DBDFA76B-DB89-40BD-8E89-CDFBC5AC2158}" srcOrd="3" destOrd="0" presId="urn:microsoft.com/office/officeart/2005/8/layout/list1"/>
    <dgm:cxn modelId="{757C0BF0-5B2E-41B3-A092-76158FFCDF00}" type="presParOf" srcId="{FE3BCE5A-0C7D-489F-A64D-A276A1742238}" destId="{9C4CCA0B-F8EE-4470-94F0-41FE59B08B6E}" srcOrd="4" destOrd="0" presId="urn:microsoft.com/office/officeart/2005/8/layout/list1"/>
    <dgm:cxn modelId="{D414B42B-37A1-4623-A887-B36AAB0066F5}" type="presParOf" srcId="{9C4CCA0B-F8EE-4470-94F0-41FE59B08B6E}" destId="{7F381B52-6DA0-49DB-9A2E-83960044A505}" srcOrd="0" destOrd="0" presId="urn:microsoft.com/office/officeart/2005/8/layout/list1"/>
    <dgm:cxn modelId="{D021B724-F0E8-4436-A0E3-681D8379F553}" type="presParOf" srcId="{9C4CCA0B-F8EE-4470-94F0-41FE59B08B6E}" destId="{26A7DF33-631A-44CC-99F8-D6652130C5D7}" srcOrd="1" destOrd="0" presId="urn:microsoft.com/office/officeart/2005/8/layout/list1"/>
    <dgm:cxn modelId="{DB651648-9719-4107-824E-FAB4FE8A3EE0}" type="presParOf" srcId="{FE3BCE5A-0C7D-489F-A64D-A276A1742238}" destId="{F32604CF-94EB-4A50-94E2-715570E7CEDB}" srcOrd="5" destOrd="0" presId="urn:microsoft.com/office/officeart/2005/8/layout/list1"/>
    <dgm:cxn modelId="{A39356F0-12A4-4D94-8293-B745D8D6BACA}" type="presParOf" srcId="{FE3BCE5A-0C7D-489F-A64D-A276A1742238}" destId="{2D042097-9EC7-4909-8AE4-7339266CCBCB}" srcOrd="6" destOrd="0" presId="urn:microsoft.com/office/officeart/2005/8/layout/list1"/>
    <dgm:cxn modelId="{2D75B476-8634-48E7-AA59-3528135F4B91}" type="presParOf" srcId="{FE3BCE5A-0C7D-489F-A64D-A276A1742238}" destId="{2B7B0C42-B4E3-4789-A2A1-A3FE16B83C61}" srcOrd="7" destOrd="0" presId="urn:microsoft.com/office/officeart/2005/8/layout/list1"/>
    <dgm:cxn modelId="{5C34AE23-168C-4C09-B879-014B5C3A5FA8}" type="presParOf" srcId="{FE3BCE5A-0C7D-489F-A64D-A276A1742238}" destId="{A968A61B-E0C7-4AE0-A116-BA6B78AE7BDC}" srcOrd="8" destOrd="0" presId="urn:microsoft.com/office/officeart/2005/8/layout/list1"/>
    <dgm:cxn modelId="{B6CC09EB-839B-4969-8CF3-FD2BE177C291}" type="presParOf" srcId="{A968A61B-E0C7-4AE0-A116-BA6B78AE7BDC}" destId="{3B44B920-588C-4D3C-8248-728E5352B92C}" srcOrd="0" destOrd="0" presId="urn:microsoft.com/office/officeart/2005/8/layout/list1"/>
    <dgm:cxn modelId="{ABDC3E05-3CF6-4243-8E05-B947211528C9}" type="presParOf" srcId="{A968A61B-E0C7-4AE0-A116-BA6B78AE7BDC}" destId="{CCC6095B-063F-4515-9C84-388E52AFB06D}" srcOrd="1" destOrd="0" presId="urn:microsoft.com/office/officeart/2005/8/layout/list1"/>
    <dgm:cxn modelId="{9B2FD2AC-7110-46FA-B61A-BFFE82B9DB66}" type="presParOf" srcId="{FE3BCE5A-0C7D-489F-A64D-A276A1742238}" destId="{E62B30D4-5D61-49EF-A0AF-D80B512C8D91}" srcOrd="9" destOrd="0" presId="urn:microsoft.com/office/officeart/2005/8/layout/list1"/>
    <dgm:cxn modelId="{66C9DB67-00AD-4FCE-97C3-CD413F647808}" type="presParOf" srcId="{FE3BCE5A-0C7D-489F-A64D-A276A1742238}" destId="{6E2F923C-EAED-483C-ACF0-A4500F98B2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CAD0A2-EA5F-4841-B496-46BF793DE6E1}" type="doc">
      <dgm:prSet loTypeId="urn:microsoft.com/office/officeart/2005/8/layout/gear1" loCatId="cycle" qsTypeId="urn:microsoft.com/office/officeart/2005/8/quickstyle/3d3" qsCatId="3D" csTypeId="urn:microsoft.com/office/officeart/2005/8/colors/colorful2" csCatId="colorful" phldr="1"/>
      <dgm:spPr/>
    </dgm:pt>
    <dgm:pt modelId="{2511FFE3-1F9F-4E76-AA6C-C9B01A7560C6}">
      <dgm:prSet phldrT="[Tekst]" custT="1"/>
      <dgm:spPr/>
      <dgm:t>
        <a:bodyPr/>
        <a:lstStyle/>
        <a:p>
          <a:r>
            <a:rPr lang="hr-HR" sz="1800" dirty="0"/>
            <a:t>pišu se malim slovima</a:t>
          </a:r>
        </a:p>
      </dgm:t>
    </dgm:pt>
    <dgm:pt modelId="{CCDAB9CF-3429-4D01-B03E-3E8CE090071A}" type="parTrans" cxnId="{41956FB2-75B5-4773-995F-FB5AB659DDD9}">
      <dgm:prSet/>
      <dgm:spPr/>
      <dgm:t>
        <a:bodyPr/>
        <a:lstStyle/>
        <a:p>
          <a:endParaRPr lang="hr-HR"/>
        </a:p>
      </dgm:t>
    </dgm:pt>
    <dgm:pt modelId="{684C80B0-6483-4A17-89ED-7F40F29E2CF5}" type="sibTrans" cxnId="{41956FB2-75B5-4773-995F-FB5AB659DDD9}">
      <dgm:prSet/>
      <dgm:spPr/>
      <dgm:t>
        <a:bodyPr/>
        <a:lstStyle/>
        <a:p>
          <a:endParaRPr lang="hr-HR"/>
        </a:p>
      </dgm:t>
    </dgm:pt>
    <dgm:pt modelId="{5476D609-4CCD-47F8-AA71-CCC2DFD0954D}">
      <dgm:prSet phldrT="[Tekst]" custT="1"/>
      <dgm:spPr/>
      <dgm:t>
        <a:bodyPr/>
        <a:lstStyle/>
        <a:p>
          <a:r>
            <a:rPr lang="hr-HR" sz="1800" dirty="0"/>
            <a:t>ne sklanjaju se</a:t>
          </a:r>
        </a:p>
      </dgm:t>
    </dgm:pt>
    <dgm:pt modelId="{8E3AA8AD-5781-4AF4-AE7D-31522B9464D5}" type="parTrans" cxnId="{13517AC9-781D-4A61-BDE9-E3EEBA1FC926}">
      <dgm:prSet/>
      <dgm:spPr/>
      <dgm:t>
        <a:bodyPr/>
        <a:lstStyle/>
        <a:p>
          <a:endParaRPr lang="hr-HR"/>
        </a:p>
      </dgm:t>
    </dgm:pt>
    <dgm:pt modelId="{4F62CBA6-41EF-48AA-BF50-9B6AF3BDEDAF}" type="sibTrans" cxnId="{13517AC9-781D-4A61-BDE9-E3EEBA1FC926}">
      <dgm:prSet/>
      <dgm:spPr/>
      <dgm:t>
        <a:bodyPr/>
        <a:lstStyle/>
        <a:p>
          <a:endParaRPr lang="hr-HR"/>
        </a:p>
      </dgm:t>
    </dgm:pt>
    <dgm:pt modelId="{444FA2B9-7506-4813-A16D-7E736700A252}">
      <dgm:prSet phldrT="[Tekst]" custT="1"/>
      <dgm:spPr/>
      <dgm:t>
        <a:bodyPr/>
        <a:lstStyle/>
        <a:p>
          <a:r>
            <a:rPr lang="hr-HR" sz="1800" dirty="0"/>
            <a:t>uglavnom završavaju točkom</a:t>
          </a:r>
        </a:p>
      </dgm:t>
    </dgm:pt>
    <dgm:pt modelId="{BA34F39C-41C3-481E-86FA-2F92F43B61B7}" type="parTrans" cxnId="{D09147F9-E7D5-41A0-9496-A778C6A98978}">
      <dgm:prSet/>
      <dgm:spPr/>
      <dgm:t>
        <a:bodyPr/>
        <a:lstStyle/>
        <a:p>
          <a:endParaRPr lang="hr-HR"/>
        </a:p>
      </dgm:t>
    </dgm:pt>
    <dgm:pt modelId="{E025AC7D-E4F4-4BCE-A799-502004676D50}" type="sibTrans" cxnId="{D09147F9-E7D5-41A0-9496-A778C6A98978}">
      <dgm:prSet/>
      <dgm:spPr/>
      <dgm:t>
        <a:bodyPr/>
        <a:lstStyle/>
        <a:p>
          <a:endParaRPr lang="hr-HR"/>
        </a:p>
      </dgm:t>
    </dgm:pt>
    <dgm:pt modelId="{B9E7A391-41E5-474F-AF43-0000B93A6F6A}" type="pres">
      <dgm:prSet presAssocID="{BDCAD0A2-EA5F-4841-B496-46BF793DE6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7342FA-8168-40E0-9D42-89BC83C72874}" type="pres">
      <dgm:prSet presAssocID="{2511FFE3-1F9F-4E76-AA6C-C9B01A7560C6}" presName="gear1" presStyleLbl="node1" presStyleIdx="0" presStyleCnt="3" custLinFactNeighborX="-1118" custLinFactNeighborY="-8411">
        <dgm:presLayoutVars>
          <dgm:chMax val="1"/>
          <dgm:bulletEnabled val="1"/>
        </dgm:presLayoutVars>
      </dgm:prSet>
      <dgm:spPr/>
    </dgm:pt>
    <dgm:pt modelId="{51D4EEE8-578A-45FA-BD43-148A2E194682}" type="pres">
      <dgm:prSet presAssocID="{2511FFE3-1F9F-4E76-AA6C-C9B01A7560C6}" presName="gear1srcNode" presStyleLbl="node1" presStyleIdx="0" presStyleCnt="3"/>
      <dgm:spPr/>
    </dgm:pt>
    <dgm:pt modelId="{97E3BF49-6467-4042-981A-6310E24AFCBB}" type="pres">
      <dgm:prSet presAssocID="{2511FFE3-1F9F-4E76-AA6C-C9B01A7560C6}" presName="gear1dstNode" presStyleLbl="node1" presStyleIdx="0" presStyleCnt="3"/>
      <dgm:spPr/>
    </dgm:pt>
    <dgm:pt modelId="{7147E3EB-63E2-4586-846B-36BE99B8D8A4}" type="pres">
      <dgm:prSet presAssocID="{5476D609-4CCD-47F8-AA71-CCC2DFD0954D}" presName="gear2" presStyleLbl="node1" presStyleIdx="1" presStyleCnt="3" custScaleX="128178" custScaleY="114412" custLinFactNeighborX="-9323" custLinFactNeighborY="8435">
        <dgm:presLayoutVars>
          <dgm:chMax val="1"/>
          <dgm:bulletEnabled val="1"/>
        </dgm:presLayoutVars>
      </dgm:prSet>
      <dgm:spPr/>
    </dgm:pt>
    <dgm:pt modelId="{C938C771-038E-4941-984B-94AEBBA4FB63}" type="pres">
      <dgm:prSet presAssocID="{5476D609-4CCD-47F8-AA71-CCC2DFD0954D}" presName="gear2srcNode" presStyleLbl="node1" presStyleIdx="1" presStyleCnt="3"/>
      <dgm:spPr/>
    </dgm:pt>
    <dgm:pt modelId="{7F2B4E67-57EC-49E9-8133-D209EDCF6BFD}" type="pres">
      <dgm:prSet presAssocID="{5476D609-4CCD-47F8-AA71-CCC2DFD0954D}" presName="gear2dstNode" presStyleLbl="node1" presStyleIdx="1" presStyleCnt="3"/>
      <dgm:spPr/>
    </dgm:pt>
    <dgm:pt modelId="{E2EBAEE2-10C7-43C5-BE69-50929FACFDD9}" type="pres">
      <dgm:prSet presAssocID="{444FA2B9-7506-4813-A16D-7E736700A252}" presName="gear3" presStyleLbl="node1" presStyleIdx="2" presStyleCnt="3" custScaleX="122424" custScaleY="118934"/>
      <dgm:spPr/>
    </dgm:pt>
    <dgm:pt modelId="{F3B41B48-2E48-4B87-B150-350964D0090B}" type="pres">
      <dgm:prSet presAssocID="{444FA2B9-7506-4813-A16D-7E736700A25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21A8B4E-F9E6-4EE6-96A5-C69E0AD48927}" type="pres">
      <dgm:prSet presAssocID="{444FA2B9-7506-4813-A16D-7E736700A252}" presName="gear3srcNode" presStyleLbl="node1" presStyleIdx="2" presStyleCnt="3"/>
      <dgm:spPr/>
    </dgm:pt>
    <dgm:pt modelId="{BFA20C63-2585-459E-BADD-9164F136C706}" type="pres">
      <dgm:prSet presAssocID="{444FA2B9-7506-4813-A16D-7E736700A252}" presName="gear3dstNode" presStyleLbl="node1" presStyleIdx="2" presStyleCnt="3"/>
      <dgm:spPr/>
    </dgm:pt>
    <dgm:pt modelId="{DCE69880-6ED5-4F11-B578-172615091CCA}" type="pres">
      <dgm:prSet presAssocID="{684C80B0-6483-4A17-89ED-7F40F29E2CF5}" presName="connector1" presStyleLbl="sibTrans2D1" presStyleIdx="0" presStyleCnt="3" custLinFactNeighborX="1472" custLinFactNeighborY="-3944"/>
      <dgm:spPr/>
    </dgm:pt>
    <dgm:pt modelId="{E845B6DE-7D08-440F-9A6B-FC1D0DF4C9FB}" type="pres">
      <dgm:prSet presAssocID="{4F62CBA6-41EF-48AA-BF50-9B6AF3BDEDAF}" presName="connector2" presStyleLbl="sibTrans2D1" presStyleIdx="1" presStyleCnt="3" custLinFactNeighborX="-11747" custLinFactNeighborY="-2025"/>
      <dgm:spPr/>
    </dgm:pt>
    <dgm:pt modelId="{96164933-088C-443D-AB87-A0E0CDCBCED2}" type="pres">
      <dgm:prSet presAssocID="{E025AC7D-E4F4-4BCE-A799-502004676D50}" presName="connector3" presStyleLbl="sibTrans2D1" presStyleIdx="2" presStyleCnt="3" custLinFactNeighborX="-7040" custLinFactNeighborY="3876"/>
      <dgm:spPr/>
    </dgm:pt>
  </dgm:ptLst>
  <dgm:cxnLst>
    <dgm:cxn modelId="{2CADC503-0C3B-44D1-8BEC-F610AECA2FD4}" type="presOf" srcId="{2511FFE3-1F9F-4E76-AA6C-C9B01A7560C6}" destId="{51D4EEE8-578A-45FA-BD43-148A2E194682}" srcOrd="1" destOrd="0" presId="urn:microsoft.com/office/officeart/2005/8/layout/gear1"/>
    <dgm:cxn modelId="{D20B4F1B-B2BC-48ED-B21A-B056E7595C2E}" type="presOf" srcId="{444FA2B9-7506-4813-A16D-7E736700A252}" destId="{E2EBAEE2-10C7-43C5-BE69-50929FACFDD9}" srcOrd="0" destOrd="0" presId="urn:microsoft.com/office/officeart/2005/8/layout/gear1"/>
    <dgm:cxn modelId="{15B6E12D-4DAE-48E0-BAB5-CD1236183CD6}" type="presOf" srcId="{2511FFE3-1F9F-4E76-AA6C-C9B01A7560C6}" destId="{057342FA-8168-40E0-9D42-89BC83C72874}" srcOrd="0" destOrd="0" presId="urn:microsoft.com/office/officeart/2005/8/layout/gear1"/>
    <dgm:cxn modelId="{BA07D889-DE74-400D-A9AE-5426D291BCE7}" type="presOf" srcId="{E025AC7D-E4F4-4BCE-A799-502004676D50}" destId="{96164933-088C-443D-AB87-A0E0CDCBCED2}" srcOrd="0" destOrd="0" presId="urn:microsoft.com/office/officeart/2005/8/layout/gear1"/>
    <dgm:cxn modelId="{56CC6098-60B6-472F-A683-FB1641C8A9D1}" type="presOf" srcId="{2511FFE3-1F9F-4E76-AA6C-C9B01A7560C6}" destId="{97E3BF49-6467-4042-981A-6310E24AFCBB}" srcOrd="2" destOrd="0" presId="urn:microsoft.com/office/officeart/2005/8/layout/gear1"/>
    <dgm:cxn modelId="{6F8F4A98-0BF1-4DFC-8C71-970A90E22918}" type="presOf" srcId="{684C80B0-6483-4A17-89ED-7F40F29E2CF5}" destId="{DCE69880-6ED5-4F11-B578-172615091CCA}" srcOrd="0" destOrd="0" presId="urn:microsoft.com/office/officeart/2005/8/layout/gear1"/>
    <dgm:cxn modelId="{EC538698-C9DD-42F6-885E-538C6F6966DB}" type="presOf" srcId="{444FA2B9-7506-4813-A16D-7E736700A252}" destId="{F3B41B48-2E48-4B87-B150-350964D0090B}" srcOrd="1" destOrd="0" presId="urn:microsoft.com/office/officeart/2005/8/layout/gear1"/>
    <dgm:cxn modelId="{43684FA1-32C5-4580-A3A7-A376DEAE9571}" type="presOf" srcId="{444FA2B9-7506-4813-A16D-7E736700A252}" destId="{721A8B4E-F9E6-4EE6-96A5-C69E0AD48927}" srcOrd="2" destOrd="0" presId="urn:microsoft.com/office/officeart/2005/8/layout/gear1"/>
    <dgm:cxn modelId="{44EA1EB0-C05A-4BEC-9798-349478D1E9CC}" type="presOf" srcId="{5476D609-4CCD-47F8-AA71-CCC2DFD0954D}" destId="{C938C771-038E-4941-984B-94AEBBA4FB63}" srcOrd="1" destOrd="0" presId="urn:microsoft.com/office/officeart/2005/8/layout/gear1"/>
    <dgm:cxn modelId="{41956FB2-75B5-4773-995F-FB5AB659DDD9}" srcId="{BDCAD0A2-EA5F-4841-B496-46BF793DE6E1}" destId="{2511FFE3-1F9F-4E76-AA6C-C9B01A7560C6}" srcOrd="0" destOrd="0" parTransId="{CCDAB9CF-3429-4D01-B03E-3E8CE090071A}" sibTransId="{684C80B0-6483-4A17-89ED-7F40F29E2CF5}"/>
    <dgm:cxn modelId="{80BE64B3-42E4-45FB-BB2C-4D43F028E3FF}" type="presOf" srcId="{BDCAD0A2-EA5F-4841-B496-46BF793DE6E1}" destId="{B9E7A391-41E5-474F-AF43-0000B93A6F6A}" srcOrd="0" destOrd="0" presId="urn:microsoft.com/office/officeart/2005/8/layout/gear1"/>
    <dgm:cxn modelId="{5DF44EBF-170D-4AD5-9D17-1D52B1451B80}" type="presOf" srcId="{5476D609-4CCD-47F8-AA71-CCC2DFD0954D}" destId="{7147E3EB-63E2-4586-846B-36BE99B8D8A4}" srcOrd="0" destOrd="0" presId="urn:microsoft.com/office/officeart/2005/8/layout/gear1"/>
    <dgm:cxn modelId="{D07B26C3-8756-4922-98BC-60957790B7AC}" type="presOf" srcId="{5476D609-4CCD-47F8-AA71-CCC2DFD0954D}" destId="{7F2B4E67-57EC-49E9-8133-D209EDCF6BFD}" srcOrd="2" destOrd="0" presId="urn:microsoft.com/office/officeart/2005/8/layout/gear1"/>
    <dgm:cxn modelId="{13517AC9-781D-4A61-BDE9-E3EEBA1FC926}" srcId="{BDCAD0A2-EA5F-4841-B496-46BF793DE6E1}" destId="{5476D609-4CCD-47F8-AA71-CCC2DFD0954D}" srcOrd="1" destOrd="0" parTransId="{8E3AA8AD-5781-4AF4-AE7D-31522B9464D5}" sibTransId="{4F62CBA6-41EF-48AA-BF50-9B6AF3BDEDAF}"/>
    <dgm:cxn modelId="{C1BC26E0-5D5F-4E04-91B4-B08644491FB5}" type="presOf" srcId="{4F62CBA6-41EF-48AA-BF50-9B6AF3BDEDAF}" destId="{E845B6DE-7D08-440F-9A6B-FC1D0DF4C9FB}" srcOrd="0" destOrd="0" presId="urn:microsoft.com/office/officeart/2005/8/layout/gear1"/>
    <dgm:cxn modelId="{2AB84CF6-42B7-46EC-B744-D6286FC09673}" type="presOf" srcId="{444FA2B9-7506-4813-A16D-7E736700A252}" destId="{BFA20C63-2585-459E-BADD-9164F136C706}" srcOrd="3" destOrd="0" presId="urn:microsoft.com/office/officeart/2005/8/layout/gear1"/>
    <dgm:cxn modelId="{D09147F9-E7D5-41A0-9496-A778C6A98978}" srcId="{BDCAD0A2-EA5F-4841-B496-46BF793DE6E1}" destId="{444FA2B9-7506-4813-A16D-7E736700A252}" srcOrd="2" destOrd="0" parTransId="{BA34F39C-41C3-481E-86FA-2F92F43B61B7}" sibTransId="{E025AC7D-E4F4-4BCE-A799-502004676D50}"/>
    <dgm:cxn modelId="{15B30FC5-C5F3-4E09-8327-B873358659F0}" type="presParOf" srcId="{B9E7A391-41E5-474F-AF43-0000B93A6F6A}" destId="{057342FA-8168-40E0-9D42-89BC83C72874}" srcOrd="0" destOrd="0" presId="urn:microsoft.com/office/officeart/2005/8/layout/gear1"/>
    <dgm:cxn modelId="{BC12F270-E754-4C2A-AAEA-C7B1E89C7B3A}" type="presParOf" srcId="{B9E7A391-41E5-474F-AF43-0000B93A6F6A}" destId="{51D4EEE8-578A-45FA-BD43-148A2E194682}" srcOrd="1" destOrd="0" presId="urn:microsoft.com/office/officeart/2005/8/layout/gear1"/>
    <dgm:cxn modelId="{BE9CBDC4-17A1-4A65-BC15-23638D00EB73}" type="presParOf" srcId="{B9E7A391-41E5-474F-AF43-0000B93A6F6A}" destId="{97E3BF49-6467-4042-981A-6310E24AFCBB}" srcOrd="2" destOrd="0" presId="urn:microsoft.com/office/officeart/2005/8/layout/gear1"/>
    <dgm:cxn modelId="{30192AFA-3841-4CF3-A97A-52F9D2AE4BB0}" type="presParOf" srcId="{B9E7A391-41E5-474F-AF43-0000B93A6F6A}" destId="{7147E3EB-63E2-4586-846B-36BE99B8D8A4}" srcOrd="3" destOrd="0" presId="urn:microsoft.com/office/officeart/2005/8/layout/gear1"/>
    <dgm:cxn modelId="{FEC1280E-E520-45EE-96A5-2E6CDBBDFEDB}" type="presParOf" srcId="{B9E7A391-41E5-474F-AF43-0000B93A6F6A}" destId="{C938C771-038E-4941-984B-94AEBBA4FB63}" srcOrd="4" destOrd="0" presId="urn:microsoft.com/office/officeart/2005/8/layout/gear1"/>
    <dgm:cxn modelId="{00AA0CEF-99F2-400C-9B6F-36D9545F7E0B}" type="presParOf" srcId="{B9E7A391-41E5-474F-AF43-0000B93A6F6A}" destId="{7F2B4E67-57EC-49E9-8133-D209EDCF6BFD}" srcOrd="5" destOrd="0" presId="urn:microsoft.com/office/officeart/2005/8/layout/gear1"/>
    <dgm:cxn modelId="{CDB64B17-3AC9-468C-9209-C71CD9A9BAA4}" type="presParOf" srcId="{B9E7A391-41E5-474F-AF43-0000B93A6F6A}" destId="{E2EBAEE2-10C7-43C5-BE69-50929FACFDD9}" srcOrd="6" destOrd="0" presId="urn:microsoft.com/office/officeart/2005/8/layout/gear1"/>
    <dgm:cxn modelId="{A4F96842-E298-4D62-91AC-65C41D4CA206}" type="presParOf" srcId="{B9E7A391-41E5-474F-AF43-0000B93A6F6A}" destId="{F3B41B48-2E48-4B87-B150-350964D0090B}" srcOrd="7" destOrd="0" presId="urn:microsoft.com/office/officeart/2005/8/layout/gear1"/>
    <dgm:cxn modelId="{7D5D4ACC-A4DC-4608-95A5-881AA2CCAEA8}" type="presParOf" srcId="{B9E7A391-41E5-474F-AF43-0000B93A6F6A}" destId="{721A8B4E-F9E6-4EE6-96A5-C69E0AD48927}" srcOrd="8" destOrd="0" presId="urn:microsoft.com/office/officeart/2005/8/layout/gear1"/>
    <dgm:cxn modelId="{756A251E-0ECC-4B32-BB36-F1DEF4A58FF8}" type="presParOf" srcId="{B9E7A391-41E5-474F-AF43-0000B93A6F6A}" destId="{BFA20C63-2585-459E-BADD-9164F136C706}" srcOrd="9" destOrd="0" presId="urn:microsoft.com/office/officeart/2005/8/layout/gear1"/>
    <dgm:cxn modelId="{ECB33DC4-F761-402B-AC80-A3B51CFA2DC5}" type="presParOf" srcId="{B9E7A391-41E5-474F-AF43-0000B93A6F6A}" destId="{DCE69880-6ED5-4F11-B578-172615091CCA}" srcOrd="10" destOrd="0" presId="urn:microsoft.com/office/officeart/2005/8/layout/gear1"/>
    <dgm:cxn modelId="{11E56854-590E-4BAA-B9CB-CA24F430AA1F}" type="presParOf" srcId="{B9E7A391-41E5-474F-AF43-0000B93A6F6A}" destId="{E845B6DE-7D08-440F-9A6B-FC1D0DF4C9FB}" srcOrd="11" destOrd="0" presId="urn:microsoft.com/office/officeart/2005/8/layout/gear1"/>
    <dgm:cxn modelId="{D962ADDC-4C33-44FD-8ADC-2E7D962BF355}" type="presParOf" srcId="{B9E7A391-41E5-474F-AF43-0000B93A6F6A}" destId="{96164933-088C-443D-AB87-A0E0CDCBCE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696C552-D89C-46CE-BEFE-26F8489292AA}" type="doc">
      <dgm:prSet loTypeId="urn:microsoft.com/office/officeart/2008/layout/AlternatingHexagons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444E40CE-56D9-4912-9591-565A3735FCEE}">
      <dgm:prSet phldrT="[Tekst]" custT="1"/>
      <dgm:spPr/>
      <dgm:t>
        <a:bodyPr/>
        <a:lstStyle/>
        <a:p>
          <a:r>
            <a:rPr lang="hr-HR" sz="1600" dirty="0"/>
            <a:t>mogu se sklanjati</a:t>
          </a:r>
        </a:p>
      </dgm:t>
    </dgm:pt>
    <dgm:pt modelId="{3BB0F06F-61CF-4927-BDA9-6FC1058DE71B}" type="parTrans" cxnId="{CFEB7C6B-39B6-4E9E-8494-0C7C527B2527}">
      <dgm:prSet/>
      <dgm:spPr/>
      <dgm:t>
        <a:bodyPr/>
        <a:lstStyle/>
        <a:p>
          <a:endParaRPr lang="hr-HR"/>
        </a:p>
      </dgm:t>
    </dgm:pt>
    <dgm:pt modelId="{F827C45A-F32D-481D-B468-FDA3EB312550}" type="sibTrans" cxnId="{CFEB7C6B-39B6-4E9E-8494-0C7C527B2527}">
      <dgm:prSet/>
      <dgm:spPr/>
      <dgm:t>
        <a:bodyPr/>
        <a:lstStyle/>
        <a:p>
          <a:endParaRPr lang="hr-HR"/>
        </a:p>
      </dgm:t>
    </dgm:pt>
    <dgm:pt modelId="{919603E0-D8BE-4D7C-82BD-32813E3DB7BD}">
      <dgm:prSet phldrT="[Tekst]" custT="1"/>
      <dgm:spPr/>
      <dgm:t>
        <a:bodyPr/>
        <a:lstStyle/>
        <a:p>
          <a:r>
            <a:rPr lang="hr-HR" sz="1800" dirty="0"/>
            <a:t> </a:t>
          </a:r>
          <a:r>
            <a:rPr lang="hr-HR" sz="18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HNK-a, INA-e</a:t>
          </a:r>
        </a:p>
      </dgm:t>
    </dgm:pt>
    <dgm:pt modelId="{A3780CC2-1F56-4953-8F4A-4AE78BE5D689}" type="parTrans" cxnId="{41D3E345-0698-4125-A257-607C49DED69C}">
      <dgm:prSet/>
      <dgm:spPr/>
      <dgm:t>
        <a:bodyPr/>
        <a:lstStyle/>
        <a:p>
          <a:endParaRPr lang="hr-HR"/>
        </a:p>
      </dgm:t>
    </dgm:pt>
    <dgm:pt modelId="{93FF2601-CF45-4F7F-B467-57C8C1A8BB90}" type="sibTrans" cxnId="{41D3E345-0698-4125-A257-607C49DED69C}">
      <dgm:prSet/>
      <dgm:spPr/>
      <dgm:t>
        <a:bodyPr/>
        <a:lstStyle/>
        <a:p>
          <a:endParaRPr lang="hr-HR"/>
        </a:p>
      </dgm:t>
    </dgm:pt>
    <dgm:pt modelId="{0C88A053-0066-4F8A-AE37-57841C2D0DC0}">
      <dgm:prSet phldrT="[Tekst]" custT="1"/>
      <dgm:spPr/>
      <dgm:t>
        <a:bodyPr/>
        <a:lstStyle/>
        <a:p>
          <a:r>
            <a:rPr lang="hr-HR" sz="1600" dirty="0"/>
            <a:t>pišu se bez točke na kraju</a:t>
          </a:r>
        </a:p>
      </dgm:t>
    </dgm:pt>
    <dgm:pt modelId="{C636A5E2-D1C0-4B74-B24E-2ADF6EBCD202}" type="parTrans" cxnId="{038A7CB1-8B36-4473-8490-E871550CBF2F}">
      <dgm:prSet/>
      <dgm:spPr/>
      <dgm:t>
        <a:bodyPr/>
        <a:lstStyle/>
        <a:p>
          <a:endParaRPr lang="hr-HR"/>
        </a:p>
      </dgm:t>
    </dgm:pt>
    <dgm:pt modelId="{B5320021-8A79-48AC-AF07-F776BB203717}" type="sibTrans" cxnId="{038A7CB1-8B36-4473-8490-E871550CBF2F}">
      <dgm:prSet/>
      <dgm:spPr/>
      <dgm:t>
        <a:bodyPr/>
        <a:lstStyle/>
        <a:p>
          <a:endParaRPr lang="hr-HR"/>
        </a:p>
      </dgm:t>
    </dgm:pt>
    <dgm:pt modelId="{FDFD5D3F-9790-4C12-A58B-B6F3053FFFA3}">
      <dgm:prSet phldrT="[Tekst]" custT="1"/>
      <dgm:spPr/>
      <dgm:t>
        <a:bodyPr/>
        <a:lstStyle/>
        <a:p>
          <a:r>
            <a:rPr lang="hr-HR" sz="18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OŠ – Osnovna škola </a:t>
          </a:r>
        </a:p>
      </dgm:t>
    </dgm:pt>
    <dgm:pt modelId="{FC5DFEB5-9A52-4E44-BBEB-9045FFD5A6DE}" type="parTrans" cxnId="{FADD0781-65BA-4BC6-9F7E-9F92890AEC7F}">
      <dgm:prSet/>
      <dgm:spPr/>
      <dgm:t>
        <a:bodyPr/>
        <a:lstStyle/>
        <a:p>
          <a:endParaRPr lang="hr-HR"/>
        </a:p>
      </dgm:t>
    </dgm:pt>
    <dgm:pt modelId="{0DC60087-7174-4ACD-AF26-CBBFDB919BF1}" type="sibTrans" cxnId="{FADD0781-65BA-4BC6-9F7E-9F92890AEC7F}">
      <dgm:prSet/>
      <dgm:spPr/>
      <dgm:t>
        <a:bodyPr/>
        <a:lstStyle/>
        <a:p>
          <a:endParaRPr lang="hr-HR"/>
        </a:p>
      </dgm:t>
    </dgm:pt>
    <dgm:pt modelId="{E242A829-19F2-4356-AF0E-AFA22FE9F921}">
      <dgm:prSet phldrT="[Tekst]" custT="1"/>
      <dgm:spPr/>
      <dgm:t>
        <a:bodyPr/>
        <a:lstStyle/>
        <a:p>
          <a:r>
            <a:rPr lang="hr-HR" sz="1800" dirty="0"/>
            <a:t>pišu se velikim slovima</a:t>
          </a:r>
        </a:p>
      </dgm:t>
    </dgm:pt>
    <dgm:pt modelId="{48D52D10-43F6-4E8B-917B-A52976B1DF92}" type="parTrans" cxnId="{6543A60F-192B-4ACC-98C4-D527B12FBD19}">
      <dgm:prSet/>
      <dgm:spPr/>
      <dgm:t>
        <a:bodyPr/>
        <a:lstStyle/>
        <a:p>
          <a:endParaRPr lang="hr-HR"/>
        </a:p>
      </dgm:t>
    </dgm:pt>
    <dgm:pt modelId="{EDC00395-8FEE-4F36-B767-7DCE04710660}" type="sibTrans" cxnId="{6543A60F-192B-4ACC-98C4-D527B12FBD19}">
      <dgm:prSet/>
      <dgm:spPr/>
      <dgm:t>
        <a:bodyPr/>
        <a:lstStyle/>
        <a:p>
          <a:endParaRPr lang="hr-HR"/>
        </a:p>
      </dgm:t>
    </dgm:pt>
    <dgm:pt modelId="{F3D118A0-D2E0-4C3D-B7A0-C7468EBE52FA}">
      <dgm:prSet phldrT="[Tekst]" custT="1"/>
      <dgm:spPr/>
      <dgm:t>
        <a:bodyPr/>
        <a:lstStyle/>
        <a:p>
          <a:r>
            <a:rPr lang="pl-PL" sz="18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MZO – Ministarstvo znanosti i obrazovanja </a:t>
          </a:r>
          <a:endParaRPr lang="hr-HR" sz="1800" dirty="0">
            <a:solidFill>
              <a:schemeClr val="accent2">
                <a:lumMod val="75000"/>
              </a:schemeClr>
            </a:solidFill>
            <a:latin typeface="Impact" panose="020B0806030902050204" pitchFamily="34" charset="0"/>
          </a:endParaRPr>
        </a:p>
      </dgm:t>
    </dgm:pt>
    <dgm:pt modelId="{0798DADA-3DC7-4922-9C50-0F8051DC7C39}" type="parTrans" cxnId="{5BC3C451-0FF3-48C7-827A-79DDD7A1F213}">
      <dgm:prSet/>
      <dgm:spPr/>
      <dgm:t>
        <a:bodyPr/>
        <a:lstStyle/>
        <a:p>
          <a:endParaRPr lang="hr-HR"/>
        </a:p>
      </dgm:t>
    </dgm:pt>
    <dgm:pt modelId="{CB3F468E-552E-4FF0-886A-AEC6DEBB68CF}" type="sibTrans" cxnId="{5BC3C451-0FF3-48C7-827A-79DDD7A1F213}">
      <dgm:prSet/>
      <dgm:spPr/>
      <dgm:t>
        <a:bodyPr/>
        <a:lstStyle/>
        <a:p>
          <a:endParaRPr lang="hr-HR"/>
        </a:p>
      </dgm:t>
    </dgm:pt>
    <dgm:pt modelId="{B6B033D2-E55A-4AD7-91DB-B1B68EFFA991}" type="pres">
      <dgm:prSet presAssocID="{E696C552-D89C-46CE-BEFE-26F8489292AA}" presName="Name0" presStyleCnt="0">
        <dgm:presLayoutVars>
          <dgm:chMax/>
          <dgm:chPref/>
          <dgm:dir/>
          <dgm:animLvl val="lvl"/>
        </dgm:presLayoutVars>
      </dgm:prSet>
      <dgm:spPr/>
    </dgm:pt>
    <dgm:pt modelId="{31AA5F08-ECC0-4D69-A140-B5CF5CEE379B}" type="pres">
      <dgm:prSet presAssocID="{444E40CE-56D9-4912-9591-565A3735FCEE}" presName="composite" presStyleCnt="0"/>
      <dgm:spPr/>
    </dgm:pt>
    <dgm:pt modelId="{3E249D22-2540-4FA6-87D6-6DD4B07DD89E}" type="pres">
      <dgm:prSet presAssocID="{444E40CE-56D9-4912-9591-565A3735FCE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E846B66-31F1-4A43-B566-BE73C303C7D3}" type="pres">
      <dgm:prSet presAssocID="{444E40CE-56D9-4912-9591-565A3735FCE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486C150-B30C-47CA-8F07-5005D8DFB5A0}" type="pres">
      <dgm:prSet presAssocID="{444E40CE-56D9-4912-9591-565A3735FCEE}" presName="BalanceSpacing" presStyleCnt="0"/>
      <dgm:spPr/>
    </dgm:pt>
    <dgm:pt modelId="{1142A5EA-60AB-4797-AFE1-6C78F2063201}" type="pres">
      <dgm:prSet presAssocID="{444E40CE-56D9-4912-9591-565A3735FCEE}" presName="BalanceSpacing1" presStyleCnt="0"/>
      <dgm:spPr/>
    </dgm:pt>
    <dgm:pt modelId="{8C7F21E4-BBA4-4458-8710-D3B077FD6B2E}" type="pres">
      <dgm:prSet presAssocID="{F827C45A-F32D-481D-B468-FDA3EB312550}" presName="Accent1Text" presStyleLbl="node1" presStyleIdx="1" presStyleCnt="6"/>
      <dgm:spPr/>
    </dgm:pt>
    <dgm:pt modelId="{D0D14343-56DD-4803-A88F-FD5CBEE0B1BE}" type="pres">
      <dgm:prSet presAssocID="{F827C45A-F32D-481D-B468-FDA3EB312550}" presName="spaceBetweenRectangles" presStyleCnt="0"/>
      <dgm:spPr/>
    </dgm:pt>
    <dgm:pt modelId="{4D580C8D-2CC9-4F4A-9F3E-CFD517184B17}" type="pres">
      <dgm:prSet presAssocID="{0C88A053-0066-4F8A-AE37-57841C2D0DC0}" presName="composite" presStyleCnt="0"/>
      <dgm:spPr/>
    </dgm:pt>
    <dgm:pt modelId="{2225B26E-440C-483F-A349-E275772D78C7}" type="pres">
      <dgm:prSet presAssocID="{0C88A053-0066-4F8A-AE37-57841C2D0DC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F2626ED-E45F-4404-9A8E-71D83D0F5100}" type="pres">
      <dgm:prSet presAssocID="{0C88A053-0066-4F8A-AE37-57841C2D0DC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24876B5-3D00-4397-8608-16DE3959117A}" type="pres">
      <dgm:prSet presAssocID="{0C88A053-0066-4F8A-AE37-57841C2D0DC0}" presName="BalanceSpacing" presStyleCnt="0"/>
      <dgm:spPr/>
    </dgm:pt>
    <dgm:pt modelId="{A43DF012-8B2D-42B6-B97F-343106E93D98}" type="pres">
      <dgm:prSet presAssocID="{0C88A053-0066-4F8A-AE37-57841C2D0DC0}" presName="BalanceSpacing1" presStyleCnt="0"/>
      <dgm:spPr/>
    </dgm:pt>
    <dgm:pt modelId="{D2C73D19-3E14-4C11-99C9-5AB0C38CC83F}" type="pres">
      <dgm:prSet presAssocID="{B5320021-8A79-48AC-AF07-F776BB203717}" presName="Accent1Text" presStyleLbl="node1" presStyleIdx="3" presStyleCnt="6"/>
      <dgm:spPr/>
    </dgm:pt>
    <dgm:pt modelId="{C3B772D4-F40B-487B-922F-9603377A78CF}" type="pres">
      <dgm:prSet presAssocID="{B5320021-8A79-48AC-AF07-F776BB203717}" presName="spaceBetweenRectangles" presStyleCnt="0"/>
      <dgm:spPr/>
    </dgm:pt>
    <dgm:pt modelId="{CD57936C-B179-4830-B04B-13C04DCF0DE3}" type="pres">
      <dgm:prSet presAssocID="{E242A829-19F2-4356-AF0E-AFA22FE9F921}" presName="composite" presStyleCnt="0"/>
      <dgm:spPr/>
    </dgm:pt>
    <dgm:pt modelId="{A735274B-4837-4EEB-9CE6-A469ACFD46B0}" type="pres">
      <dgm:prSet presAssocID="{E242A829-19F2-4356-AF0E-AFA22FE9F92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9B3A51E-4ED0-4EC5-8DC9-8B9529302E64}" type="pres">
      <dgm:prSet presAssocID="{E242A829-19F2-4356-AF0E-AFA22FE9F92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1CFAA42-8195-4C21-BCD3-2F7AC35537FD}" type="pres">
      <dgm:prSet presAssocID="{E242A829-19F2-4356-AF0E-AFA22FE9F921}" presName="BalanceSpacing" presStyleCnt="0"/>
      <dgm:spPr/>
    </dgm:pt>
    <dgm:pt modelId="{3282FB11-1E2C-40D8-9CEB-C4F58FDF3569}" type="pres">
      <dgm:prSet presAssocID="{E242A829-19F2-4356-AF0E-AFA22FE9F921}" presName="BalanceSpacing1" presStyleCnt="0"/>
      <dgm:spPr/>
    </dgm:pt>
    <dgm:pt modelId="{AC3C0930-90C2-44C8-911F-E42331DD0547}" type="pres">
      <dgm:prSet presAssocID="{EDC00395-8FEE-4F36-B767-7DCE04710660}" presName="Accent1Text" presStyleLbl="node1" presStyleIdx="5" presStyleCnt="6"/>
      <dgm:spPr/>
    </dgm:pt>
  </dgm:ptLst>
  <dgm:cxnLst>
    <dgm:cxn modelId="{1902DC06-0555-4CAD-B266-54F8F642C190}" type="presOf" srcId="{0C88A053-0066-4F8A-AE37-57841C2D0DC0}" destId="{2225B26E-440C-483F-A349-E275772D78C7}" srcOrd="0" destOrd="0" presId="urn:microsoft.com/office/officeart/2008/layout/AlternatingHexagons"/>
    <dgm:cxn modelId="{6543A60F-192B-4ACC-98C4-D527B12FBD19}" srcId="{E696C552-D89C-46CE-BEFE-26F8489292AA}" destId="{E242A829-19F2-4356-AF0E-AFA22FE9F921}" srcOrd="2" destOrd="0" parTransId="{48D52D10-43F6-4E8B-917B-A52976B1DF92}" sibTransId="{EDC00395-8FEE-4F36-B767-7DCE04710660}"/>
    <dgm:cxn modelId="{CD2B0F26-ED71-4A69-AE89-1A5E8E28C166}" type="presOf" srcId="{E696C552-D89C-46CE-BEFE-26F8489292AA}" destId="{B6B033D2-E55A-4AD7-91DB-B1B68EFFA991}" srcOrd="0" destOrd="0" presId="urn:microsoft.com/office/officeart/2008/layout/AlternatingHexagons"/>
    <dgm:cxn modelId="{672B4926-F176-45E0-B0B0-6F2191E6CFC2}" type="presOf" srcId="{B5320021-8A79-48AC-AF07-F776BB203717}" destId="{D2C73D19-3E14-4C11-99C9-5AB0C38CC83F}" srcOrd="0" destOrd="0" presId="urn:microsoft.com/office/officeart/2008/layout/AlternatingHexagons"/>
    <dgm:cxn modelId="{A9BB6935-DA9D-40E5-A9BE-628A0546DFCF}" type="presOf" srcId="{F827C45A-F32D-481D-B468-FDA3EB312550}" destId="{8C7F21E4-BBA4-4458-8710-D3B077FD6B2E}" srcOrd="0" destOrd="0" presId="urn:microsoft.com/office/officeart/2008/layout/AlternatingHexagons"/>
    <dgm:cxn modelId="{9427475B-5D3E-4988-89D4-64E85A68E426}" type="presOf" srcId="{919603E0-D8BE-4D7C-82BD-32813E3DB7BD}" destId="{6E846B66-31F1-4A43-B566-BE73C303C7D3}" srcOrd="0" destOrd="0" presId="urn:microsoft.com/office/officeart/2008/layout/AlternatingHexagons"/>
    <dgm:cxn modelId="{826C6D43-290D-44D8-8A8F-501CDFFCEEBB}" type="presOf" srcId="{F3D118A0-D2E0-4C3D-B7A0-C7468EBE52FA}" destId="{19B3A51E-4ED0-4EC5-8DC9-8B9529302E64}" srcOrd="0" destOrd="0" presId="urn:microsoft.com/office/officeart/2008/layout/AlternatingHexagons"/>
    <dgm:cxn modelId="{41D3E345-0698-4125-A257-607C49DED69C}" srcId="{444E40CE-56D9-4912-9591-565A3735FCEE}" destId="{919603E0-D8BE-4D7C-82BD-32813E3DB7BD}" srcOrd="0" destOrd="0" parTransId="{A3780CC2-1F56-4953-8F4A-4AE78BE5D689}" sibTransId="{93FF2601-CF45-4F7F-B467-57C8C1A8BB90}"/>
    <dgm:cxn modelId="{CFEB7C6B-39B6-4E9E-8494-0C7C527B2527}" srcId="{E696C552-D89C-46CE-BEFE-26F8489292AA}" destId="{444E40CE-56D9-4912-9591-565A3735FCEE}" srcOrd="0" destOrd="0" parTransId="{3BB0F06F-61CF-4927-BDA9-6FC1058DE71B}" sibTransId="{F827C45A-F32D-481D-B468-FDA3EB312550}"/>
    <dgm:cxn modelId="{5BC3C451-0FF3-48C7-827A-79DDD7A1F213}" srcId="{E242A829-19F2-4356-AF0E-AFA22FE9F921}" destId="{F3D118A0-D2E0-4C3D-B7A0-C7468EBE52FA}" srcOrd="0" destOrd="0" parTransId="{0798DADA-3DC7-4922-9C50-0F8051DC7C39}" sibTransId="{CB3F468E-552E-4FF0-886A-AEC6DEBB68CF}"/>
    <dgm:cxn modelId="{77A13072-4A04-4DFB-A4F5-3D144D084072}" type="presOf" srcId="{EDC00395-8FEE-4F36-B767-7DCE04710660}" destId="{AC3C0930-90C2-44C8-911F-E42331DD0547}" srcOrd="0" destOrd="0" presId="urn:microsoft.com/office/officeart/2008/layout/AlternatingHexagons"/>
    <dgm:cxn modelId="{FADD0781-65BA-4BC6-9F7E-9F92890AEC7F}" srcId="{0C88A053-0066-4F8A-AE37-57841C2D0DC0}" destId="{FDFD5D3F-9790-4C12-A58B-B6F3053FFFA3}" srcOrd="0" destOrd="0" parTransId="{FC5DFEB5-9A52-4E44-BBEB-9045FFD5A6DE}" sibTransId="{0DC60087-7174-4ACD-AF26-CBBFDB919BF1}"/>
    <dgm:cxn modelId="{038A7CB1-8B36-4473-8490-E871550CBF2F}" srcId="{E696C552-D89C-46CE-BEFE-26F8489292AA}" destId="{0C88A053-0066-4F8A-AE37-57841C2D0DC0}" srcOrd="1" destOrd="0" parTransId="{C636A5E2-D1C0-4B74-B24E-2ADF6EBCD202}" sibTransId="{B5320021-8A79-48AC-AF07-F776BB203717}"/>
    <dgm:cxn modelId="{D80BBAC2-4612-4F61-8378-BA5CDCEF14C1}" type="presOf" srcId="{444E40CE-56D9-4912-9591-565A3735FCEE}" destId="{3E249D22-2540-4FA6-87D6-6DD4B07DD89E}" srcOrd="0" destOrd="0" presId="urn:microsoft.com/office/officeart/2008/layout/AlternatingHexagons"/>
    <dgm:cxn modelId="{9D587ECC-9765-4B36-AC7A-E37A7C6A64E8}" type="presOf" srcId="{FDFD5D3F-9790-4C12-A58B-B6F3053FFFA3}" destId="{EF2626ED-E45F-4404-9A8E-71D83D0F5100}" srcOrd="0" destOrd="0" presId="urn:microsoft.com/office/officeart/2008/layout/AlternatingHexagons"/>
    <dgm:cxn modelId="{AB0763EA-871A-4FB2-B043-C96622CD06C8}" type="presOf" srcId="{E242A829-19F2-4356-AF0E-AFA22FE9F921}" destId="{A735274B-4837-4EEB-9CE6-A469ACFD46B0}" srcOrd="0" destOrd="0" presId="urn:microsoft.com/office/officeart/2008/layout/AlternatingHexagons"/>
    <dgm:cxn modelId="{A1F537E3-DF88-474C-B4C9-0FE9D2F64DD2}" type="presParOf" srcId="{B6B033D2-E55A-4AD7-91DB-B1B68EFFA991}" destId="{31AA5F08-ECC0-4D69-A140-B5CF5CEE379B}" srcOrd="0" destOrd="0" presId="urn:microsoft.com/office/officeart/2008/layout/AlternatingHexagons"/>
    <dgm:cxn modelId="{EB422398-4D36-4802-A424-0F0AEEBAA042}" type="presParOf" srcId="{31AA5F08-ECC0-4D69-A140-B5CF5CEE379B}" destId="{3E249D22-2540-4FA6-87D6-6DD4B07DD89E}" srcOrd="0" destOrd="0" presId="urn:microsoft.com/office/officeart/2008/layout/AlternatingHexagons"/>
    <dgm:cxn modelId="{93C6AE71-FC12-4828-9EDC-DCD5E5F64454}" type="presParOf" srcId="{31AA5F08-ECC0-4D69-A140-B5CF5CEE379B}" destId="{6E846B66-31F1-4A43-B566-BE73C303C7D3}" srcOrd="1" destOrd="0" presId="urn:microsoft.com/office/officeart/2008/layout/AlternatingHexagons"/>
    <dgm:cxn modelId="{3C8B86D4-13D3-496D-A30A-988AB7D4580C}" type="presParOf" srcId="{31AA5F08-ECC0-4D69-A140-B5CF5CEE379B}" destId="{3486C150-B30C-47CA-8F07-5005D8DFB5A0}" srcOrd="2" destOrd="0" presId="urn:microsoft.com/office/officeart/2008/layout/AlternatingHexagons"/>
    <dgm:cxn modelId="{C95C3EFF-F7D2-4A9B-8674-20C0C0C06026}" type="presParOf" srcId="{31AA5F08-ECC0-4D69-A140-B5CF5CEE379B}" destId="{1142A5EA-60AB-4797-AFE1-6C78F2063201}" srcOrd="3" destOrd="0" presId="urn:microsoft.com/office/officeart/2008/layout/AlternatingHexagons"/>
    <dgm:cxn modelId="{79E40143-1B45-49F5-9B4D-BA2F4A147A85}" type="presParOf" srcId="{31AA5F08-ECC0-4D69-A140-B5CF5CEE379B}" destId="{8C7F21E4-BBA4-4458-8710-D3B077FD6B2E}" srcOrd="4" destOrd="0" presId="urn:microsoft.com/office/officeart/2008/layout/AlternatingHexagons"/>
    <dgm:cxn modelId="{ABF0F269-98D4-48FD-BB1E-1A96A3351F57}" type="presParOf" srcId="{B6B033D2-E55A-4AD7-91DB-B1B68EFFA991}" destId="{D0D14343-56DD-4803-A88F-FD5CBEE0B1BE}" srcOrd="1" destOrd="0" presId="urn:microsoft.com/office/officeart/2008/layout/AlternatingHexagons"/>
    <dgm:cxn modelId="{E10CA4A1-7FC0-4E18-BAEF-BB2FF67588D9}" type="presParOf" srcId="{B6B033D2-E55A-4AD7-91DB-B1B68EFFA991}" destId="{4D580C8D-2CC9-4F4A-9F3E-CFD517184B17}" srcOrd="2" destOrd="0" presId="urn:microsoft.com/office/officeart/2008/layout/AlternatingHexagons"/>
    <dgm:cxn modelId="{76A7CA5A-1084-484B-A8DC-1AA7E027060D}" type="presParOf" srcId="{4D580C8D-2CC9-4F4A-9F3E-CFD517184B17}" destId="{2225B26E-440C-483F-A349-E275772D78C7}" srcOrd="0" destOrd="0" presId="urn:microsoft.com/office/officeart/2008/layout/AlternatingHexagons"/>
    <dgm:cxn modelId="{03EE48F8-C49C-4ABD-8EC8-AF865157DD6F}" type="presParOf" srcId="{4D580C8D-2CC9-4F4A-9F3E-CFD517184B17}" destId="{EF2626ED-E45F-4404-9A8E-71D83D0F5100}" srcOrd="1" destOrd="0" presId="urn:microsoft.com/office/officeart/2008/layout/AlternatingHexagons"/>
    <dgm:cxn modelId="{0F9402A0-938E-4D5C-88FB-AB6CEB1918B1}" type="presParOf" srcId="{4D580C8D-2CC9-4F4A-9F3E-CFD517184B17}" destId="{C24876B5-3D00-4397-8608-16DE3959117A}" srcOrd="2" destOrd="0" presId="urn:microsoft.com/office/officeart/2008/layout/AlternatingHexagons"/>
    <dgm:cxn modelId="{2F3A6FC5-DAF2-4165-9A6B-E60FEF914DB1}" type="presParOf" srcId="{4D580C8D-2CC9-4F4A-9F3E-CFD517184B17}" destId="{A43DF012-8B2D-42B6-B97F-343106E93D98}" srcOrd="3" destOrd="0" presId="urn:microsoft.com/office/officeart/2008/layout/AlternatingHexagons"/>
    <dgm:cxn modelId="{ED241D61-F1A8-4A86-A8C5-725E982C5BBD}" type="presParOf" srcId="{4D580C8D-2CC9-4F4A-9F3E-CFD517184B17}" destId="{D2C73D19-3E14-4C11-99C9-5AB0C38CC83F}" srcOrd="4" destOrd="0" presId="urn:microsoft.com/office/officeart/2008/layout/AlternatingHexagons"/>
    <dgm:cxn modelId="{85C00F50-E6DE-4633-8797-8A24DE663ECB}" type="presParOf" srcId="{B6B033D2-E55A-4AD7-91DB-B1B68EFFA991}" destId="{C3B772D4-F40B-487B-922F-9603377A78CF}" srcOrd="3" destOrd="0" presId="urn:microsoft.com/office/officeart/2008/layout/AlternatingHexagons"/>
    <dgm:cxn modelId="{717D640F-8FCC-45AE-AE3D-E0B9E733BBD0}" type="presParOf" srcId="{B6B033D2-E55A-4AD7-91DB-B1B68EFFA991}" destId="{CD57936C-B179-4830-B04B-13C04DCF0DE3}" srcOrd="4" destOrd="0" presId="urn:microsoft.com/office/officeart/2008/layout/AlternatingHexagons"/>
    <dgm:cxn modelId="{4E34C690-3BE4-42FD-ACF4-81A8CBFB5921}" type="presParOf" srcId="{CD57936C-B179-4830-B04B-13C04DCF0DE3}" destId="{A735274B-4837-4EEB-9CE6-A469ACFD46B0}" srcOrd="0" destOrd="0" presId="urn:microsoft.com/office/officeart/2008/layout/AlternatingHexagons"/>
    <dgm:cxn modelId="{82AC1D85-6469-4A30-9583-F1A84174D5F5}" type="presParOf" srcId="{CD57936C-B179-4830-B04B-13C04DCF0DE3}" destId="{19B3A51E-4ED0-4EC5-8DC9-8B9529302E64}" srcOrd="1" destOrd="0" presId="urn:microsoft.com/office/officeart/2008/layout/AlternatingHexagons"/>
    <dgm:cxn modelId="{130592EC-2202-4B18-BA8D-AC095F1D5381}" type="presParOf" srcId="{CD57936C-B179-4830-B04B-13C04DCF0DE3}" destId="{A1CFAA42-8195-4C21-BCD3-2F7AC35537FD}" srcOrd="2" destOrd="0" presId="urn:microsoft.com/office/officeart/2008/layout/AlternatingHexagons"/>
    <dgm:cxn modelId="{D3915754-432A-4987-8C66-E3F964F08F98}" type="presParOf" srcId="{CD57936C-B179-4830-B04B-13C04DCF0DE3}" destId="{3282FB11-1E2C-40D8-9CEB-C4F58FDF3569}" srcOrd="3" destOrd="0" presId="urn:microsoft.com/office/officeart/2008/layout/AlternatingHexagons"/>
    <dgm:cxn modelId="{7081A4C8-E1B8-4D46-ABBD-8334BC80D592}" type="presParOf" srcId="{CD57936C-B179-4830-B04B-13C04DCF0DE3}" destId="{AC3C0930-90C2-44C8-911F-E42331DD054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A61FA9A-69A5-4A15-AC0C-570E73F28ECD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53B71CF3-3544-4875-BB43-61530C81A533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nizanje</a:t>
          </a:r>
        </a:p>
      </dgm:t>
    </dgm:pt>
    <dgm:pt modelId="{B2EF673D-50D9-487D-8821-1E0A975898D9}" type="parTrans" cxnId="{B51258DC-97E0-49E5-B79C-0D86F0FF5ADB}">
      <dgm:prSet/>
      <dgm:spPr/>
      <dgm:t>
        <a:bodyPr/>
        <a:lstStyle/>
        <a:p>
          <a:endParaRPr lang="hr-HR"/>
        </a:p>
      </dgm:t>
    </dgm:pt>
    <dgm:pt modelId="{70509A39-D059-4D26-A640-E3E4C7F32EB8}" type="sibTrans" cxnId="{B51258DC-97E0-49E5-B79C-0D86F0FF5ADB}">
      <dgm:prSet/>
      <dgm:spPr/>
      <dgm:t>
        <a:bodyPr/>
        <a:lstStyle/>
        <a:p>
          <a:endParaRPr lang="hr-HR"/>
        </a:p>
      </dgm:t>
    </dgm:pt>
    <dgm:pt modelId="{04A91C14-2191-4C9D-8BC5-172735D6FA99}">
      <dgm:prSet phldrT="[Tekst]" custT="1"/>
      <dgm:spPr/>
      <dgm:t>
        <a:bodyPr/>
        <a:lstStyle/>
        <a:p>
          <a:r>
            <a:rPr lang="hr-HR" sz="1800" dirty="0"/>
            <a:t>Zarezom se odvajaju istovrsni, usporedni i neovisni dijelovi rečenice. </a:t>
          </a:r>
          <a:br>
            <a:rPr lang="hr-HR" sz="1800" dirty="0"/>
          </a:br>
          <a:r>
            <a:rPr lang="hr-HR" sz="1800" i="1" dirty="0">
              <a:solidFill>
                <a:schemeClr val="accent4">
                  <a:lumMod val="75000"/>
                </a:schemeClr>
              </a:solidFill>
            </a:rPr>
            <a:t>Pit će vodu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</a:rPr>
            <a:t> kao ovce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rgbClr val="FF0000"/>
              </a:solidFill>
            </a:rPr>
            <a:t> 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</a:rPr>
            <a:t>kao mazge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chemeClr val="accent4">
                  <a:lumMod val="75000"/>
                </a:schemeClr>
              </a:solidFill>
            </a:rPr>
            <a:t> dugo, požudno. </a:t>
          </a:r>
        </a:p>
      </dgm:t>
    </dgm:pt>
    <dgm:pt modelId="{EBF00836-AA40-41CC-BB99-B1AADEFF0D8B}" type="parTrans" cxnId="{845515BB-7AD4-4491-B933-AAF5FF4B359C}">
      <dgm:prSet/>
      <dgm:spPr/>
      <dgm:t>
        <a:bodyPr/>
        <a:lstStyle/>
        <a:p>
          <a:endParaRPr lang="hr-HR"/>
        </a:p>
      </dgm:t>
    </dgm:pt>
    <dgm:pt modelId="{90DC6D03-C49C-4187-8D2D-12EBEFED6788}" type="sibTrans" cxnId="{845515BB-7AD4-4491-B933-AAF5FF4B359C}">
      <dgm:prSet/>
      <dgm:spPr/>
      <dgm:t>
        <a:bodyPr/>
        <a:lstStyle/>
        <a:p>
          <a:endParaRPr lang="hr-HR"/>
        </a:p>
      </dgm:t>
    </dgm:pt>
    <dgm:pt modelId="{DE0E7947-3463-4355-9F5F-391767BF887E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naknadno dodavanje/umetanje</a:t>
          </a:r>
        </a:p>
      </dgm:t>
    </dgm:pt>
    <dgm:pt modelId="{B56E0817-B018-4E53-BC36-5C87F160149A}" type="parTrans" cxnId="{47C6B9B2-042F-4E5C-B8F2-933FBAD1092B}">
      <dgm:prSet/>
      <dgm:spPr/>
      <dgm:t>
        <a:bodyPr/>
        <a:lstStyle/>
        <a:p>
          <a:endParaRPr lang="hr-HR"/>
        </a:p>
      </dgm:t>
    </dgm:pt>
    <dgm:pt modelId="{EBFBFDC8-31C8-49E2-B2AA-D770CFEBA49E}" type="sibTrans" cxnId="{47C6B9B2-042F-4E5C-B8F2-933FBAD1092B}">
      <dgm:prSet/>
      <dgm:spPr/>
      <dgm:t>
        <a:bodyPr/>
        <a:lstStyle/>
        <a:p>
          <a:endParaRPr lang="hr-HR"/>
        </a:p>
      </dgm:t>
    </dgm:pt>
    <dgm:pt modelId="{575B9572-94FE-4B2C-804D-672A0562DCCD}">
      <dgm:prSet phldrT="[Tekst]" custT="1"/>
      <dgm:spPr/>
      <dgm:t>
        <a:bodyPr/>
        <a:lstStyle/>
        <a:p>
          <a:r>
            <a:rPr lang="hr-HR" sz="1800" dirty="0"/>
            <a:t>Zarezom se odvaja riječ ili dio rečenice koji nije povezan s ostalim rečeničnim dijelovima i čini se da je naknadno dodan, umetnut.</a:t>
          </a:r>
          <a:br>
            <a:rPr lang="hr-HR" sz="1800" dirty="0"/>
          </a:br>
          <a:r>
            <a:rPr lang="hr-HR" sz="1800" i="1" dirty="0">
              <a:solidFill>
                <a:srgbClr val="FF9933"/>
              </a:solidFill>
            </a:rPr>
            <a:t>Voda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rgbClr val="FF9933"/>
              </a:solidFill>
            </a:rPr>
            <a:t> nažalost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rgbClr val="FF9933"/>
              </a:solidFill>
            </a:rPr>
            <a:t> nije stizala. </a:t>
          </a:r>
          <a:endParaRPr lang="hr-HR" sz="1800" dirty="0"/>
        </a:p>
      </dgm:t>
    </dgm:pt>
    <dgm:pt modelId="{7ECB01DF-BAD8-45D4-8B06-A5006BC70353}" type="parTrans" cxnId="{0CD81F41-AEBE-44DE-B1A2-1A8FB1E1A2B5}">
      <dgm:prSet/>
      <dgm:spPr/>
      <dgm:t>
        <a:bodyPr/>
        <a:lstStyle/>
        <a:p>
          <a:endParaRPr lang="hr-HR"/>
        </a:p>
      </dgm:t>
    </dgm:pt>
    <dgm:pt modelId="{9AF61D81-4F39-46C2-A86D-82172BACE027}" type="sibTrans" cxnId="{0CD81F41-AEBE-44DE-B1A2-1A8FB1E1A2B5}">
      <dgm:prSet/>
      <dgm:spPr/>
      <dgm:t>
        <a:bodyPr/>
        <a:lstStyle/>
        <a:p>
          <a:endParaRPr lang="hr-HR"/>
        </a:p>
      </dgm:t>
    </dgm:pt>
    <dgm:pt modelId="{224FAE44-15AC-4A96-8975-063B10A52DA5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isticanje</a:t>
          </a:r>
        </a:p>
      </dgm:t>
    </dgm:pt>
    <dgm:pt modelId="{9E782176-71FB-4640-8D3E-C720238BA3E2}" type="parTrans" cxnId="{2C7B2848-3F75-4CEF-8656-5D3CAEE7A87D}">
      <dgm:prSet/>
      <dgm:spPr/>
      <dgm:t>
        <a:bodyPr/>
        <a:lstStyle/>
        <a:p>
          <a:endParaRPr lang="hr-HR"/>
        </a:p>
      </dgm:t>
    </dgm:pt>
    <dgm:pt modelId="{FC8FE2C6-2A6C-46AC-9208-914619D7CA81}" type="sibTrans" cxnId="{2C7B2848-3F75-4CEF-8656-5D3CAEE7A87D}">
      <dgm:prSet/>
      <dgm:spPr/>
      <dgm:t>
        <a:bodyPr/>
        <a:lstStyle/>
        <a:p>
          <a:endParaRPr lang="hr-HR"/>
        </a:p>
      </dgm:t>
    </dgm:pt>
    <dgm:pt modelId="{C1226FF3-9B0D-4134-84A0-2D821314DBF1}">
      <dgm:prSet phldrT="[Tekst]" custT="1"/>
      <dgm:spPr/>
      <dgm:t>
        <a:bodyPr/>
        <a:lstStyle/>
        <a:p>
          <a:r>
            <a:rPr lang="hr-HR" sz="1800" dirty="0"/>
            <a:t>Zarezom se odvajaju rečenični dijelovi kojima se želi naglasiti značenje. </a:t>
          </a:r>
          <a:br>
            <a:rPr lang="hr-HR" sz="1800" dirty="0"/>
          </a:br>
          <a:r>
            <a:rPr lang="pl-PL" sz="1800" i="1" dirty="0">
              <a:solidFill>
                <a:srgbClr val="FF9933"/>
              </a:solidFill>
            </a:rPr>
            <a:t>Bila je jako</a:t>
          </a:r>
          <a:r>
            <a:rPr lang="pl-PL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dirty="0">
              <a:solidFill>
                <a:srgbClr val="FF9933"/>
              </a:solidFill>
            </a:rPr>
            <a:t> jako tužna.</a:t>
          </a:r>
          <a:endParaRPr lang="hr-HR" sz="1800" i="1" dirty="0">
            <a:solidFill>
              <a:srgbClr val="FF9933"/>
            </a:solidFill>
          </a:endParaRPr>
        </a:p>
      </dgm:t>
    </dgm:pt>
    <dgm:pt modelId="{88407DB6-EE1F-4DB2-9368-9C80870C5A9D}" type="parTrans" cxnId="{355F6817-50C6-4A78-89B0-AC1840B89997}">
      <dgm:prSet/>
      <dgm:spPr/>
      <dgm:t>
        <a:bodyPr/>
        <a:lstStyle/>
        <a:p>
          <a:endParaRPr lang="hr-HR"/>
        </a:p>
      </dgm:t>
    </dgm:pt>
    <dgm:pt modelId="{8BCA5BD6-65F9-4302-A405-97990F7E5A90}" type="sibTrans" cxnId="{355F6817-50C6-4A78-89B0-AC1840B89997}">
      <dgm:prSet/>
      <dgm:spPr/>
      <dgm:t>
        <a:bodyPr/>
        <a:lstStyle/>
        <a:p>
          <a:endParaRPr lang="hr-HR"/>
        </a:p>
      </dgm:t>
    </dgm:pt>
    <dgm:pt modelId="{CC5A6BD2-5B17-4577-93EE-78130F5BC61C}">
      <dgm:prSet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iskazivanje suprotnosti</a:t>
          </a:r>
        </a:p>
      </dgm:t>
    </dgm:pt>
    <dgm:pt modelId="{A009866D-873D-451D-9EC7-1C0910ACD69A}" type="parTrans" cxnId="{57101E9A-62F6-45C6-BCD1-019213FE6E98}">
      <dgm:prSet/>
      <dgm:spPr/>
      <dgm:t>
        <a:bodyPr/>
        <a:lstStyle/>
        <a:p>
          <a:endParaRPr lang="hr-HR"/>
        </a:p>
      </dgm:t>
    </dgm:pt>
    <dgm:pt modelId="{486EA034-64F7-4AA7-B673-FA9F727A730C}" type="sibTrans" cxnId="{57101E9A-62F6-45C6-BCD1-019213FE6E98}">
      <dgm:prSet/>
      <dgm:spPr/>
      <dgm:t>
        <a:bodyPr/>
        <a:lstStyle/>
        <a:p>
          <a:endParaRPr lang="hr-HR"/>
        </a:p>
      </dgm:t>
    </dgm:pt>
    <dgm:pt modelId="{2D654B74-B7B7-4E6B-9D7D-15D7807726D8}">
      <dgm:prSet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neovisni rečenični dijelovi</a:t>
          </a:r>
        </a:p>
      </dgm:t>
    </dgm:pt>
    <dgm:pt modelId="{017C4552-1034-4767-BFD0-E901F66E3A0D}" type="parTrans" cxnId="{7037A505-EA24-42EA-A06E-9EA2CFA909DE}">
      <dgm:prSet/>
      <dgm:spPr/>
      <dgm:t>
        <a:bodyPr/>
        <a:lstStyle/>
        <a:p>
          <a:endParaRPr lang="hr-HR"/>
        </a:p>
      </dgm:t>
    </dgm:pt>
    <dgm:pt modelId="{F8425310-FD75-4BC4-BD6E-89DD6B0D3E7B}" type="sibTrans" cxnId="{7037A505-EA24-42EA-A06E-9EA2CFA909DE}">
      <dgm:prSet/>
      <dgm:spPr/>
      <dgm:t>
        <a:bodyPr/>
        <a:lstStyle/>
        <a:p>
          <a:endParaRPr lang="hr-HR"/>
        </a:p>
      </dgm:t>
    </dgm:pt>
    <dgm:pt modelId="{C352B8B5-ECD9-431D-9C2A-FBF4255A0194}">
      <dgm:prSet custT="1"/>
      <dgm:spPr/>
      <dgm:t>
        <a:bodyPr/>
        <a:lstStyle/>
        <a:p>
          <a:r>
            <a:rPr lang="hr-HR" sz="1800" dirty="0"/>
            <a:t>Vokativ i usklici samostalni su dijelovi rečenice i uvijek se odvajaju zarezom. </a:t>
          </a:r>
          <a:br>
            <a:rPr lang="hr-HR" sz="1800" dirty="0"/>
          </a:br>
          <a:r>
            <a:rPr lang="hr-HR" sz="1800" i="1" dirty="0">
              <a:solidFill>
                <a:srgbClr val="FF9933"/>
              </a:solidFill>
            </a:rPr>
            <a:t>Hej</a:t>
          </a:r>
          <a:r>
            <a:rPr lang="hr-HR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dirty="0">
              <a:solidFill>
                <a:srgbClr val="FF9933"/>
              </a:solidFill>
            </a:rPr>
            <a:t> š</a:t>
          </a:r>
          <a:r>
            <a:rPr lang="it-IT" sz="1800" i="1" dirty="0">
              <a:solidFill>
                <a:srgbClr val="FF9933"/>
              </a:solidFill>
            </a:rPr>
            <a:t>to si se</a:t>
          </a:r>
          <a:r>
            <a:rPr lang="it-IT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it-IT" sz="1800" i="1" dirty="0">
              <a:solidFill>
                <a:srgbClr val="FF9933"/>
              </a:solidFill>
            </a:rPr>
            <a:t> </a:t>
          </a:r>
          <a:r>
            <a:rPr lang="it-IT" sz="1800" i="1" dirty="0" err="1">
              <a:solidFill>
                <a:srgbClr val="FF9933"/>
              </a:solidFill>
            </a:rPr>
            <a:t>čovječe</a:t>
          </a:r>
          <a:r>
            <a:rPr lang="it-IT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it-IT" sz="1800" i="1" dirty="0">
              <a:solidFill>
                <a:srgbClr val="FF9933"/>
              </a:solidFill>
            </a:rPr>
            <a:t> </a:t>
          </a:r>
          <a:r>
            <a:rPr lang="it-IT" sz="1800" i="1" dirty="0" err="1">
              <a:solidFill>
                <a:srgbClr val="FF9933"/>
              </a:solidFill>
            </a:rPr>
            <a:t>zabrinuo</a:t>
          </a:r>
          <a:r>
            <a:rPr lang="it-IT" sz="1800" i="1" dirty="0">
              <a:solidFill>
                <a:srgbClr val="FF9933"/>
              </a:solidFill>
            </a:rPr>
            <a:t>? </a:t>
          </a:r>
          <a:endParaRPr lang="hr-HR" sz="1800" i="1" dirty="0">
            <a:solidFill>
              <a:srgbClr val="FF9933"/>
            </a:solidFill>
          </a:endParaRPr>
        </a:p>
      </dgm:t>
    </dgm:pt>
    <dgm:pt modelId="{D86B97F2-1A29-47B3-8A19-39218D0AC2FB}" type="parTrans" cxnId="{D2C04BEF-BC2A-49FC-9D10-3E8618B3EB79}">
      <dgm:prSet/>
      <dgm:spPr/>
      <dgm:t>
        <a:bodyPr/>
        <a:lstStyle/>
        <a:p>
          <a:endParaRPr lang="hr-HR"/>
        </a:p>
      </dgm:t>
    </dgm:pt>
    <dgm:pt modelId="{51774FDF-02A2-4B7F-A030-2C4B947E0590}" type="sibTrans" cxnId="{D2C04BEF-BC2A-49FC-9D10-3E8618B3EB79}">
      <dgm:prSet/>
      <dgm:spPr/>
      <dgm:t>
        <a:bodyPr/>
        <a:lstStyle/>
        <a:p>
          <a:endParaRPr lang="hr-HR"/>
        </a:p>
      </dgm:t>
    </dgm:pt>
    <dgm:pt modelId="{074C6976-1147-4F64-9350-C01098BC818D}">
      <dgm:prSet custT="1"/>
      <dgm:spPr/>
      <dgm:t>
        <a:bodyPr/>
        <a:lstStyle/>
        <a:p>
          <a:r>
            <a:rPr lang="hr-HR" sz="1800" dirty="0"/>
            <a:t>Svi suprotni dijelovi rečenice i rečenice u inverziji odvajaju se zarezom.</a:t>
          </a:r>
          <a:br>
            <a:rPr lang="hr-HR" sz="1800" dirty="0"/>
          </a:br>
          <a:r>
            <a:rPr lang="pl-PL" sz="1800" i="1" dirty="0">
              <a:solidFill>
                <a:srgbClr val="FF9933"/>
              </a:solidFill>
            </a:rPr>
            <a:t>Da je samo znala</a:t>
          </a:r>
          <a:r>
            <a:rPr lang="pl-PL" sz="1800" i="1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dirty="0">
              <a:solidFill>
                <a:srgbClr val="FF9933"/>
              </a:solidFill>
            </a:rPr>
            <a:t> otišla bi i ona. </a:t>
          </a:r>
          <a:endParaRPr lang="hr-HR" sz="1800" i="1" dirty="0">
            <a:solidFill>
              <a:srgbClr val="FF9933"/>
            </a:solidFill>
          </a:endParaRPr>
        </a:p>
      </dgm:t>
    </dgm:pt>
    <dgm:pt modelId="{5B756AB5-A88E-4E53-94F1-9FB9447D4279}" type="parTrans" cxnId="{5A40EE21-4904-4D12-9BEE-C53BCD6E3BB8}">
      <dgm:prSet/>
      <dgm:spPr/>
      <dgm:t>
        <a:bodyPr/>
        <a:lstStyle/>
        <a:p>
          <a:endParaRPr lang="hr-HR"/>
        </a:p>
      </dgm:t>
    </dgm:pt>
    <dgm:pt modelId="{C3D5476D-E302-409A-9986-01EB50FEAE91}" type="sibTrans" cxnId="{5A40EE21-4904-4D12-9BEE-C53BCD6E3BB8}">
      <dgm:prSet/>
      <dgm:spPr/>
      <dgm:t>
        <a:bodyPr/>
        <a:lstStyle/>
        <a:p>
          <a:endParaRPr lang="hr-HR"/>
        </a:p>
      </dgm:t>
    </dgm:pt>
    <dgm:pt modelId="{852923FF-B851-4B03-9D0A-0F351FDC2B68}" type="pres">
      <dgm:prSet presAssocID="{1A61FA9A-69A5-4A15-AC0C-570E73F28ECD}" presName="Name0" presStyleCnt="0">
        <dgm:presLayoutVars>
          <dgm:dir/>
          <dgm:animLvl val="lvl"/>
          <dgm:resizeHandles/>
        </dgm:presLayoutVars>
      </dgm:prSet>
      <dgm:spPr/>
    </dgm:pt>
    <dgm:pt modelId="{24A9DD44-8995-4A39-ADE8-5D7DC8DF9003}" type="pres">
      <dgm:prSet presAssocID="{53B71CF3-3544-4875-BB43-61530C81A533}" presName="linNode" presStyleCnt="0"/>
      <dgm:spPr/>
    </dgm:pt>
    <dgm:pt modelId="{305FBCEA-95BC-4788-B5B2-ECB553D73466}" type="pres">
      <dgm:prSet presAssocID="{53B71CF3-3544-4875-BB43-61530C81A533}" presName="parentShp" presStyleLbl="node1" presStyleIdx="0" presStyleCnt="5">
        <dgm:presLayoutVars>
          <dgm:bulletEnabled val="1"/>
        </dgm:presLayoutVars>
      </dgm:prSet>
      <dgm:spPr/>
    </dgm:pt>
    <dgm:pt modelId="{C7D74228-6B1B-4F4B-8863-39E8D3199FEA}" type="pres">
      <dgm:prSet presAssocID="{53B71CF3-3544-4875-BB43-61530C81A533}" presName="childShp" presStyleLbl="bgAccFollowNode1" presStyleIdx="0" presStyleCnt="5" custScaleY="182256">
        <dgm:presLayoutVars>
          <dgm:bulletEnabled val="1"/>
        </dgm:presLayoutVars>
      </dgm:prSet>
      <dgm:spPr/>
    </dgm:pt>
    <dgm:pt modelId="{212566C7-EDBF-4F9C-81C4-5E46DC0CBCCB}" type="pres">
      <dgm:prSet presAssocID="{70509A39-D059-4D26-A640-E3E4C7F32EB8}" presName="spacing" presStyleCnt="0"/>
      <dgm:spPr/>
    </dgm:pt>
    <dgm:pt modelId="{743CC2ED-92B9-48B5-B3F8-4119A931C104}" type="pres">
      <dgm:prSet presAssocID="{DE0E7947-3463-4355-9F5F-391767BF887E}" presName="linNode" presStyleCnt="0"/>
      <dgm:spPr/>
    </dgm:pt>
    <dgm:pt modelId="{B3AE7EE2-B3C2-4C93-A9B6-C585671864D4}" type="pres">
      <dgm:prSet presAssocID="{DE0E7947-3463-4355-9F5F-391767BF887E}" presName="parentShp" presStyleLbl="node1" presStyleIdx="1" presStyleCnt="5">
        <dgm:presLayoutVars>
          <dgm:bulletEnabled val="1"/>
        </dgm:presLayoutVars>
      </dgm:prSet>
      <dgm:spPr/>
    </dgm:pt>
    <dgm:pt modelId="{4DB17BD5-FECE-4DA2-8E18-1BC16A3451C3}" type="pres">
      <dgm:prSet presAssocID="{DE0E7947-3463-4355-9F5F-391767BF887E}" presName="childShp" presStyleLbl="bgAccFollowNode1" presStyleIdx="1" presStyleCnt="5" custScaleY="265482">
        <dgm:presLayoutVars>
          <dgm:bulletEnabled val="1"/>
        </dgm:presLayoutVars>
      </dgm:prSet>
      <dgm:spPr/>
    </dgm:pt>
    <dgm:pt modelId="{6D6CA540-484D-4E9F-8BEE-5AF2E970D4AC}" type="pres">
      <dgm:prSet presAssocID="{EBFBFDC8-31C8-49E2-B2AA-D770CFEBA49E}" presName="spacing" presStyleCnt="0"/>
      <dgm:spPr/>
    </dgm:pt>
    <dgm:pt modelId="{42A85DC5-F282-4BC4-B1B8-2268B2C049B4}" type="pres">
      <dgm:prSet presAssocID="{224FAE44-15AC-4A96-8975-063B10A52DA5}" presName="linNode" presStyleCnt="0"/>
      <dgm:spPr/>
    </dgm:pt>
    <dgm:pt modelId="{39EEB39A-15F7-4C2B-B31F-B8E8D909C050}" type="pres">
      <dgm:prSet presAssocID="{224FAE44-15AC-4A96-8975-063B10A52DA5}" presName="parentShp" presStyleLbl="node1" presStyleIdx="2" presStyleCnt="5">
        <dgm:presLayoutVars>
          <dgm:bulletEnabled val="1"/>
        </dgm:presLayoutVars>
      </dgm:prSet>
      <dgm:spPr/>
    </dgm:pt>
    <dgm:pt modelId="{D1E21F93-9AF5-42A9-AE24-8083061BE8AB}" type="pres">
      <dgm:prSet presAssocID="{224FAE44-15AC-4A96-8975-063B10A52DA5}" presName="childShp" presStyleLbl="bgAccFollowNode1" presStyleIdx="2" presStyleCnt="5" custScaleY="204441">
        <dgm:presLayoutVars>
          <dgm:bulletEnabled val="1"/>
        </dgm:presLayoutVars>
      </dgm:prSet>
      <dgm:spPr/>
    </dgm:pt>
    <dgm:pt modelId="{1CBF706A-BA05-429F-8D57-B09DFE998BEC}" type="pres">
      <dgm:prSet presAssocID="{FC8FE2C6-2A6C-46AC-9208-914619D7CA81}" presName="spacing" presStyleCnt="0"/>
      <dgm:spPr/>
    </dgm:pt>
    <dgm:pt modelId="{E87D3A78-BBE5-44FD-B30E-FA8C64E2FAEC}" type="pres">
      <dgm:prSet presAssocID="{CC5A6BD2-5B17-4577-93EE-78130F5BC61C}" presName="linNode" presStyleCnt="0"/>
      <dgm:spPr/>
    </dgm:pt>
    <dgm:pt modelId="{A6328A42-0301-4B50-A6AE-0F1D7B100AE2}" type="pres">
      <dgm:prSet presAssocID="{CC5A6BD2-5B17-4577-93EE-78130F5BC61C}" presName="parentShp" presStyleLbl="node1" presStyleIdx="3" presStyleCnt="5">
        <dgm:presLayoutVars>
          <dgm:bulletEnabled val="1"/>
        </dgm:presLayoutVars>
      </dgm:prSet>
      <dgm:spPr/>
    </dgm:pt>
    <dgm:pt modelId="{42CEC4DD-32AE-4047-BE5B-47AA0513A3A1}" type="pres">
      <dgm:prSet presAssocID="{CC5A6BD2-5B17-4577-93EE-78130F5BC61C}" presName="childShp" presStyleLbl="bgAccFollowNode1" presStyleIdx="3" presStyleCnt="5" custScaleY="199391">
        <dgm:presLayoutVars>
          <dgm:bulletEnabled val="1"/>
        </dgm:presLayoutVars>
      </dgm:prSet>
      <dgm:spPr/>
    </dgm:pt>
    <dgm:pt modelId="{FA0C77BD-2922-4FF4-8A40-EE8FC44C3424}" type="pres">
      <dgm:prSet presAssocID="{486EA034-64F7-4AA7-B673-FA9F727A730C}" presName="spacing" presStyleCnt="0"/>
      <dgm:spPr/>
    </dgm:pt>
    <dgm:pt modelId="{14434111-3561-42D9-98E7-EAE108ABE899}" type="pres">
      <dgm:prSet presAssocID="{2D654B74-B7B7-4E6B-9D7D-15D7807726D8}" presName="linNode" presStyleCnt="0"/>
      <dgm:spPr/>
    </dgm:pt>
    <dgm:pt modelId="{1755BE5F-6BD7-45B4-B94D-0D671983DFB2}" type="pres">
      <dgm:prSet presAssocID="{2D654B74-B7B7-4E6B-9D7D-15D7807726D8}" presName="parentShp" presStyleLbl="node1" presStyleIdx="4" presStyleCnt="5">
        <dgm:presLayoutVars>
          <dgm:bulletEnabled val="1"/>
        </dgm:presLayoutVars>
      </dgm:prSet>
      <dgm:spPr/>
    </dgm:pt>
    <dgm:pt modelId="{9EFE62B4-0561-42C9-8D05-E5AF4C04D057}" type="pres">
      <dgm:prSet presAssocID="{2D654B74-B7B7-4E6B-9D7D-15D7807726D8}" presName="childShp" presStyleLbl="bgAccFollowNode1" presStyleIdx="4" presStyleCnt="5" custScaleY="188205">
        <dgm:presLayoutVars>
          <dgm:bulletEnabled val="1"/>
        </dgm:presLayoutVars>
      </dgm:prSet>
      <dgm:spPr/>
    </dgm:pt>
  </dgm:ptLst>
  <dgm:cxnLst>
    <dgm:cxn modelId="{7037A505-EA24-42EA-A06E-9EA2CFA909DE}" srcId="{1A61FA9A-69A5-4A15-AC0C-570E73F28ECD}" destId="{2D654B74-B7B7-4E6B-9D7D-15D7807726D8}" srcOrd="4" destOrd="0" parTransId="{017C4552-1034-4767-BFD0-E901F66E3A0D}" sibTransId="{F8425310-FD75-4BC4-BD6E-89DD6B0D3E7B}"/>
    <dgm:cxn modelId="{355F6817-50C6-4A78-89B0-AC1840B89997}" srcId="{224FAE44-15AC-4A96-8975-063B10A52DA5}" destId="{C1226FF3-9B0D-4134-84A0-2D821314DBF1}" srcOrd="0" destOrd="0" parTransId="{88407DB6-EE1F-4DB2-9368-9C80870C5A9D}" sibTransId="{8BCA5BD6-65F9-4302-A405-97990F7E5A90}"/>
    <dgm:cxn modelId="{27EA261B-47BA-4305-BD60-A321F1002B1E}" type="presOf" srcId="{CC5A6BD2-5B17-4577-93EE-78130F5BC61C}" destId="{A6328A42-0301-4B50-A6AE-0F1D7B100AE2}" srcOrd="0" destOrd="0" presId="urn:microsoft.com/office/officeart/2005/8/layout/vList6"/>
    <dgm:cxn modelId="{5A40EE21-4904-4D12-9BEE-C53BCD6E3BB8}" srcId="{CC5A6BD2-5B17-4577-93EE-78130F5BC61C}" destId="{074C6976-1147-4F64-9350-C01098BC818D}" srcOrd="0" destOrd="0" parTransId="{5B756AB5-A88E-4E53-94F1-9FB9447D4279}" sibTransId="{C3D5476D-E302-409A-9986-01EB50FEAE91}"/>
    <dgm:cxn modelId="{4A896760-9E25-49E2-B4E6-5142907CDED2}" type="presOf" srcId="{074C6976-1147-4F64-9350-C01098BC818D}" destId="{42CEC4DD-32AE-4047-BE5B-47AA0513A3A1}" srcOrd="0" destOrd="0" presId="urn:microsoft.com/office/officeart/2005/8/layout/vList6"/>
    <dgm:cxn modelId="{E6448360-910F-4270-8069-3F3ED546AFE0}" type="presOf" srcId="{DE0E7947-3463-4355-9F5F-391767BF887E}" destId="{B3AE7EE2-B3C2-4C93-A9B6-C585671864D4}" srcOrd="0" destOrd="0" presId="urn:microsoft.com/office/officeart/2005/8/layout/vList6"/>
    <dgm:cxn modelId="{0CD81F41-AEBE-44DE-B1A2-1A8FB1E1A2B5}" srcId="{DE0E7947-3463-4355-9F5F-391767BF887E}" destId="{575B9572-94FE-4B2C-804D-672A0562DCCD}" srcOrd="0" destOrd="0" parTransId="{7ECB01DF-BAD8-45D4-8B06-A5006BC70353}" sibTransId="{9AF61D81-4F39-46C2-A86D-82172BACE027}"/>
    <dgm:cxn modelId="{2C7B2848-3F75-4CEF-8656-5D3CAEE7A87D}" srcId="{1A61FA9A-69A5-4A15-AC0C-570E73F28ECD}" destId="{224FAE44-15AC-4A96-8975-063B10A52DA5}" srcOrd="2" destOrd="0" parTransId="{9E782176-71FB-4640-8D3E-C720238BA3E2}" sibTransId="{FC8FE2C6-2A6C-46AC-9208-914619D7CA81}"/>
    <dgm:cxn modelId="{364A257A-8311-4D61-9685-49F1F864BB25}" type="presOf" srcId="{1A61FA9A-69A5-4A15-AC0C-570E73F28ECD}" destId="{852923FF-B851-4B03-9D0A-0F351FDC2B68}" srcOrd="0" destOrd="0" presId="urn:microsoft.com/office/officeart/2005/8/layout/vList6"/>
    <dgm:cxn modelId="{05CDE685-4601-4966-8A5D-CA860D994A61}" type="presOf" srcId="{04A91C14-2191-4C9D-8BC5-172735D6FA99}" destId="{C7D74228-6B1B-4F4B-8863-39E8D3199FEA}" srcOrd="0" destOrd="0" presId="urn:microsoft.com/office/officeart/2005/8/layout/vList6"/>
    <dgm:cxn modelId="{9B122693-3046-4F74-ABBF-0BD2C6F3AE62}" type="presOf" srcId="{224FAE44-15AC-4A96-8975-063B10A52DA5}" destId="{39EEB39A-15F7-4C2B-B31F-B8E8D909C050}" srcOrd="0" destOrd="0" presId="urn:microsoft.com/office/officeart/2005/8/layout/vList6"/>
    <dgm:cxn modelId="{57101E9A-62F6-45C6-BCD1-019213FE6E98}" srcId="{1A61FA9A-69A5-4A15-AC0C-570E73F28ECD}" destId="{CC5A6BD2-5B17-4577-93EE-78130F5BC61C}" srcOrd="3" destOrd="0" parTransId="{A009866D-873D-451D-9EC7-1C0910ACD69A}" sibTransId="{486EA034-64F7-4AA7-B673-FA9F727A730C}"/>
    <dgm:cxn modelId="{692419A9-B108-4593-B6ED-85AD99F422D3}" type="presOf" srcId="{2D654B74-B7B7-4E6B-9D7D-15D7807726D8}" destId="{1755BE5F-6BD7-45B4-B94D-0D671983DFB2}" srcOrd="0" destOrd="0" presId="urn:microsoft.com/office/officeart/2005/8/layout/vList6"/>
    <dgm:cxn modelId="{47C6B9B2-042F-4E5C-B8F2-933FBAD1092B}" srcId="{1A61FA9A-69A5-4A15-AC0C-570E73F28ECD}" destId="{DE0E7947-3463-4355-9F5F-391767BF887E}" srcOrd="1" destOrd="0" parTransId="{B56E0817-B018-4E53-BC36-5C87F160149A}" sibTransId="{EBFBFDC8-31C8-49E2-B2AA-D770CFEBA49E}"/>
    <dgm:cxn modelId="{845515BB-7AD4-4491-B933-AAF5FF4B359C}" srcId="{53B71CF3-3544-4875-BB43-61530C81A533}" destId="{04A91C14-2191-4C9D-8BC5-172735D6FA99}" srcOrd="0" destOrd="0" parTransId="{EBF00836-AA40-41CC-BB99-B1AADEFF0D8B}" sibTransId="{90DC6D03-C49C-4187-8D2D-12EBEFED6788}"/>
    <dgm:cxn modelId="{B867FED7-3371-4708-9D7B-A52BDE56265E}" type="presOf" srcId="{C1226FF3-9B0D-4134-84A0-2D821314DBF1}" destId="{D1E21F93-9AF5-42A9-AE24-8083061BE8AB}" srcOrd="0" destOrd="0" presId="urn:microsoft.com/office/officeart/2005/8/layout/vList6"/>
    <dgm:cxn modelId="{B51258DC-97E0-49E5-B79C-0D86F0FF5ADB}" srcId="{1A61FA9A-69A5-4A15-AC0C-570E73F28ECD}" destId="{53B71CF3-3544-4875-BB43-61530C81A533}" srcOrd="0" destOrd="0" parTransId="{B2EF673D-50D9-487D-8821-1E0A975898D9}" sibTransId="{70509A39-D059-4D26-A640-E3E4C7F32EB8}"/>
    <dgm:cxn modelId="{A6A271DD-1B32-446F-9D45-31DA3E4124DC}" type="presOf" srcId="{53B71CF3-3544-4875-BB43-61530C81A533}" destId="{305FBCEA-95BC-4788-B5B2-ECB553D73466}" srcOrd="0" destOrd="0" presId="urn:microsoft.com/office/officeart/2005/8/layout/vList6"/>
    <dgm:cxn modelId="{745707E0-17C0-4C2B-B4D7-CE022D11D6F5}" type="presOf" srcId="{575B9572-94FE-4B2C-804D-672A0562DCCD}" destId="{4DB17BD5-FECE-4DA2-8E18-1BC16A3451C3}" srcOrd="0" destOrd="0" presId="urn:microsoft.com/office/officeart/2005/8/layout/vList6"/>
    <dgm:cxn modelId="{D2C04BEF-BC2A-49FC-9D10-3E8618B3EB79}" srcId="{2D654B74-B7B7-4E6B-9D7D-15D7807726D8}" destId="{C352B8B5-ECD9-431D-9C2A-FBF4255A0194}" srcOrd="0" destOrd="0" parTransId="{D86B97F2-1A29-47B3-8A19-39218D0AC2FB}" sibTransId="{51774FDF-02A2-4B7F-A030-2C4B947E0590}"/>
    <dgm:cxn modelId="{E586EDF5-FBC1-4C01-8C7A-1D94044487BD}" type="presOf" srcId="{C352B8B5-ECD9-431D-9C2A-FBF4255A0194}" destId="{9EFE62B4-0561-42C9-8D05-E5AF4C04D057}" srcOrd="0" destOrd="0" presId="urn:microsoft.com/office/officeart/2005/8/layout/vList6"/>
    <dgm:cxn modelId="{FCE7842A-A42C-47BC-AF45-00CC9D99D813}" type="presParOf" srcId="{852923FF-B851-4B03-9D0A-0F351FDC2B68}" destId="{24A9DD44-8995-4A39-ADE8-5D7DC8DF9003}" srcOrd="0" destOrd="0" presId="urn:microsoft.com/office/officeart/2005/8/layout/vList6"/>
    <dgm:cxn modelId="{B3B5BC82-0696-4BDB-9D89-2C5F8D180989}" type="presParOf" srcId="{24A9DD44-8995-4A39-ADE8-5D7DC8DF9003}" destId="{305FBCEA-95BC-4788-B5B2-ECB553D73466}" srcOrd="0" destOrd="0" presId="urn:microsoft.com/office/officeart/2005/8/layout/vList6"/>
    <dgm:cxn modelId="{9D8F4C78-FA3F-418C-971F-CEFF37A927DE}" type="presParOf" srcId="{24A9DD44-8995-4A39-ADE8-5D7DC8DF9003}" destId="{C7D74228-6B1B-4F4B-8863-39E8D3199FEA}" srcOrd="1" destOrd="0" presId="urn:microsoft.com/office/officeart/2005/8/layout/vList6"/>
    <dgm:cxn modelId="{E1B0BEF0-FD7E-4569-9FAB-D021ABC0C6CA}" type="presParOf" srcId="{852923FF-B851-4B03-9D0A-0F351FDC2B68}" destId="{212566C7-EDBF-4F9C-81C4-5E46DC0CBCCB}" srcOrd="1" destOrd="0" presId="urn:microsoft.com/office/officeart/2005/8/layout/vList6"/>
    <dgm:cxn modelId="{E31BDBFF-F0BD-48D3-B933-D6DF3FE47071}" type="presParOf" srcId="{852923FF-B851-4B03-9D0A-0F351FDC2B68}" destId="{743CC2ED-92B9-48B5-B3F8-4119A931C104}" srcOrd="2" destOrd="0" presId="urn:microsoft.com/office/officeart/2005/8/layout/vList6"/>
    <dgm:cxn modelId="{FC7830A0-224F-444E-8545-801EBA31AFF3}" type="presParOf" srcId="{743CC2ED-92B9-48B5-B3F8-4119A931C104}" destId="{B3AE7EE2-B3C2-4C93-A9B6-C585671864D4}" srcOrd="0" destOrd="0" presId="urn:microsoft.com/office/officeart/2005/8/layout/vList6"/>
    <dgm:cxn modelId="{42E02B11-8947-4F49-853D-1B3128585E83}" type="presParOf" srcId="{743CC2ED-92B9-48B5-B3F8-4119A931C104}" destId="{4DB17BD5-FECE-4DA2-8E18-1BC16A3451C3}" srcOrd="1" destOrd="0" presId="urn:microsoft.com/office/officeart/2005/8/layout/vList6"/>
    <dgm:cxn modelId="{BFF0257A-0A0A-4B38-974C-8EACCA25D3FC}" type="presParOf" srcId="{852923FF-B851-4B03-9D0A-0F351FDC2B68}" destId="{6D6CA540-484D-4E9F-8BEE-5AF2E970D4AC}" srcOrd="3" destOrd="0" presId="urn:microsoft.com/office/officeart/2005/8/layout/vList6"/>
    <dgm:cxn modelId="{2EFD7B01-F6F0-43B9-BEEB-147B335CD028}" type="presParOf" srcId="{852923FF-B851-4B03-9D0A-0F351FDC2B68}" destId="{42A85DC5-F282-4BC4-B1B8-2268B2C049B4}" srcOrd="4" destOrd="0" presId="urn:microsoft.com/office/officeart/2005/8/layout/vList6"/>
    <dgm:cxn modelId="{AA7DD62B-8401-4FF3-89BF-FF3F6B618EC4}" type="presParOf" srcId="{42A85DC5-F282-4BC4-B1B8-2268B2C049B4}" destId="{39EEB39A-15F7-4C2B-B31F-B8E8D909C050}" srcOrd="0" destOrd="0" presId="urn:microsoft.com/office/officeart/2005/8/layout/vList6"/>
    <dgm:cxn modelId="{3E8C464C-2BF0-4978-983A-F0DACCC4A7B4}" type="presParOf" srcId="{42A85DC5-F282-4BC4-B1B8-2268B2C049B4}" destId="{D1E21F93-9AF5-42A9-AE24-8083061BE8AB}" srcOrd="1" destOrd="0" presId="urn:microsoft.com/office/officeart/2005/8/layout/vList6"/>
    <dgm:cxn modelId="{7B200471-45A7-4CD4-B0A9-2E2393AE055E}" type="presParOf" srcId="{852923FF-B851-4B03-9D0A-0F351FDC2B68}" destId="{1CBF706A-BA05-429F-8D57-B09DFE998BEC}" srcOrd="5" destOrd="0" presId="urn:microsoft.com/office/officeart/2005/8/layout/vList6"/>
    <dgm:cxn modelId="{11697CAF-9EFA-479C-85F6-4BB017239A6A}" type="presParOf" srcId="{852923FF-B851-4B03-9D0A-0F351FDC2B68}" destId="{E87D3A78-BBE5-44FD-B30E-FA8C64E2FAEC}" srcOrd="6" destOrd="0" presId="urn:microsoft.com/office/officeart/2005/8/layout/vList6"/>
    <dgm:cxn modelId="{53BB5A3C-4086-41F4-BCFD-174845B6741E}" type="presParOf" srcId="{E87D3A78-BBE5-44FD-B30E-FA8C64E2FAEC}" destId="{A6328A42-0301-4B50-A6AE-0F1D7B100AE2}" srcOrd="0" destOrd="0" presId="urn:microsoft.com/office/officeart/2005/8/layout/vList6"/>
    <dgm:cxn modelId="{C247E4AC-F4FE-4802-9AB4-93094A498CBA}" type="presParOf" srcId="{E87D3A78-BBE5-44FD-B30E-FA8C64E2FAEC}" destId="{42CEC4DD-32AE-4047-BE5B-47AA0513A3A1}" srcOrd="1" destOrd="0" presId="urn:microsoft.com/office/officeart/2005/8/layout/vList6"/>
    <dgm:cxn modelId="{7D0F51D7-A8EF-4C32-A9F2-DEE305169F8E}" type="presParOf" srcId="{852923FF-B851-4B03-9D0A-0F351FDC2B68}" destId="{FA0C77BD-2922-4FF4-8A40-EE8FC44C3424}" srcOrd="7" destOrd="0" presId="urn:microsoft.com/office/officeart/2005/8/layout/vList6"/>
    <dgm:cxn modelId="{7EA4831F-AADE-4BD7-82D0-B2324FD4E251}" type="presParOf" srcId="{852923FF-B851-4B03-9D0A-0F351FDC2B68}" destId="{14434111-3561-42D9-98E7-EAE108ABE899}" srcOrd="8" destOrd="0" presId="urn:microsoft.com/office/officeart/2005/8/layout/vList6"/>
    <dgm:cxn modelId="{A0BC1FD9-806E-4396-A085-8C37D471DBF3}" type="presParOf" srcId="{14434111-3561-42D9-98E7-EAE108ABE899}" destId="{1755BE5F-6BD7-45B4-B94D-0D671983DFB2}" srcOrd="0" destOrd="0" presId="urn:microsoft.com/office/officeart/2005/8/layout/vList6"/>
    <dgm:cxn modelId="{50C7F7CB-E1E2-4C38-8F22-437511CA7BB5}" type="presParOf" srcId="{14434111-3561-42D9-98E7-EAE108ABE899}" destId="{9EFE62B4-0561-42C9-8D05-E5AF4C04D05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51CC673-4C7B-4F41-8617-218B6D0F0494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</dgm:pt>
    <dgm:pt modelId="{BE4D4BF0-AAC2-4655-B69F-29D98F8B88BE}">
      <dgm:prSet phldrT="[Tekst]" custT="1"/>
      <dgm:spPr/>
      <dgm:t>
        <a:bodyPr/>
        <a:lstStyle/>
        <a:p>
          <a:pPr algn="l"/>
          <a:r>
            <a:rPr lang="hr-HR" sz="1800">
              <a:latin typeface="Impact" panose="020B0806030902050204" pitchFamily="34" charset="0"/>
            </a:rPr>
            <a:t>spojnica</a:t>
          </a:r>
          <a:endParaRPr lang="hr-HR" sz="1800" dirty="0">
            <a:latin typeface="Impact" panose="020B0806030902050204" pitchFamily="34" charset="0"/>
          </a:endParaRPr>
        </a:p>
      </dgm:t>
    </dgm:pt>
    <dgm:pt modelId="{64C85627-EDAE-4F21-9DD5-FC69076A1DB0}" type="parTrans" cxnId="{EFA1D1EE-C0E8-4DDE-B1A1-03099CEA42D7}">
      <dgm:prSet/>
      <dgm:spPr/>
      <dgm:t>
        <a:bodyPr/>
        <a:lstStyle/>
        <a:p>
          <a:endParaRPr lang="hr-HR"/>
        </a:p>
      </dgm:t>
    </dgm:pt>
    <dgm:pt modelId="{E99B6F86-731D-40C8-9D1F-D936A5B1DD10}" type="sibTrans" cxnId="{EFA1D1EE-C0E8-4DDE-B1A1-03099CEA42D7}">
      <dgm:prSet/>
      <dgm:spPr/>
      <dgm:t>
        <a:bodyPr/>
        <a:lstStyle/>
        <a:p>
          <a:endParaRPr lang="hr-HR"/>
        </a:p>
      </dgm:t>
    </dgm:pt>
    <dgm:pt modelId="{884D94B3-6317-4DF2-8689-FDD857FEB5C5}">
      <dgm:prSet phldrT="[Tekst]" custT="1"/>
      <dgm:spPr/>
      <dgm:t>
        <a:bodyPr/>
        <a:lstStyle/>
        <a:p>
          <a:pPr algn="l"/>
          <a:r>
            <a:rPr lang="hr-HR" sz="1800">
              <a:latin typeface="Impact" panose="020B0806030902050204" pitchFamily="34" charset="0"/>
            </a:rPr>
            <a:t>crtica</a:t>
          </a:r>
          <a:endParaRPr lang="hr-HR" sz="1800" dirty="0">
            <a:latin typeface="Impact" panose="020B0806030902050204" pitchFamily="34" charset="0"/>
          </a:endParaRPr>
        </a:p>
      </dgm:t>
    </dgm:pt>
    <dgm:pt modelId="{F812D749-08B4-43BA-95AF-57165AAB6376}" type="parTrans" cxnId="{1288C778-9253-4BB8-A01C-1A48BD33A5DA}">
      <dgm:prSet/>
      <dgm:spPr/>
      <dgm:t>
        <a:bodyPr/>
        <a:lstStyle/>
        <a:p>
          <a:endParaRPr lang="hr-HR"/>
        </a:p>
      </dgm:t>
    </dgm:pt>
    <dgm:pt modelId="{57187A30-6DA5-47AE-8D89-09E0DCC9FDA3}" type="sibTrans" cxnId="{1288C778-9253-4BB8-A01C-1A48BD33A5DA}">
      <dgm:prSet/>
      <dgm:spPr/>
      <dgm:t>
        <a:bodyPr/>
        <a:lstStyle/>
        <a:p>
          <a:endParaRPr lang="hr-HR"/>
        </a:p>
      </dgm:t>
    </dgm:pt>
    <dgm:pt modelId="{7E91DC1B-DFC0-4F81-BF4E-A16382BBEB42}">
      <dgm:prSet phldrT="[Tekst]" custT="1"/>
      <dgm:spPr/>
      <dgm:t>
        <a:bodyPr/>
        <a:lstStyle/>
        <a:p>
          <a:pPr algn="l"/>
          <a:r>
            <a:rPr lang="hr-HR" sz="1800">
              <a:latin typeface="Impact" panose="020B0806030902050204" pitchFamily="34" charset="0"/>
            </a:rPr>
            <a:t>kosa crta</a:t>
          </a:r>
          <a:endParaRPr lang="hr-HR" sz="1800" dirty="0">
            <a:latin typeface="Impact" panose="020B0806030902050204" pitchFamily="34" charset="0"/>
          </a:endParaRPr>
        </a:p>
      </dgm:t>
    </dgm:pt>
    <dgm:pt modelId="{196707FA-09A8-4C60-A103-DD6E1386920F}" type="parTrans" cxnId="{55941E9A-3EBE-4A8B-958A-D237709398AE}">
      <dgm:prSet/>
      <dgm:spPr/>
      <dgm:t>
        <a:bodyPr/>
        <a:lstStyle/>
        <a:p>
          <a:endParaRPr lang="hr-HR"/>
        </a:p>
      </dgm:t>
    </dgm:pt>
    <dgm:pt modelId="{CF85DA31-C378-4433-8DB0-42579DDF9147}" type="sibTrans" cxnId="{55941E9A-3EBE-4A8B-958A-D237709398AE}">
      <dgm:prSet/>
      <dgm:spPr/>
      <dgm:t>
        <a:bodyPr/>
        <a:lstStyle/>
        <a:p>
          <a:endParaRPr lang="hr-HR"/>
        </a:p>
      </dgm:t>
    </dgm:pt>
    <dgm:pt modelId="{09BDEBED-9D3E-4D2E-B226-3DDCBD10C301}">
      <dgm:prSet phldrT="[Tekst]" custT="1"/>
      <dgm:spPr/>
      <dgm:t>
        <a:bodyPr/>
        <a:lstStyle/>
        <a:p>
          <a:pPr algn="l"/>
          <a:r>
            <a:rPr lang="hr-HR" sz="1800">
              <a:latin typeface="Impact" panose="020B0806030902050204" pitchFamily="34" charset="0"/>
            </a:rPr>
            <a:t>polunavodnici</a:t>
          </a:r>
          <a:endParaRPr lang="hr-HR" sz="1800" dirty="0">
            <a:latin typeface="Impact" panose="020B0806030902050204" pitchFamily="34" charset="0"/>
          </a:endParaRPr>
        </a:p>
      </dgm:t>
    </dgm:pt>
    <dgm:pt modelId="{04AE5956-1915-4182-AF58-6C3C797443E2}" type="parTrans" cxnId="{998A154B-76B5-4248-A350-956E219F54C2}">
      <dgm:prSet/>
      <dgm:spPr/>
      <dgm:t>
        <a:bodyPr/>
        <a:lstStyle/>
        <a:p>
          <a:endParaRPr lang="hr-HR"/>
        </a:p>
      </dgm:t>
    </dgm:pt>
    <dgm:pt modelId="{216C2728-F04C-4AE0-886E-6BE14A243478}" type="sibTrans" cxnId="{998A154B-76B5-4248-A350-956E219F54C2}">
      <dgm:prSet/>
      <dgm:spPr/>
      <dgm:t>
        <a:bodyPr/>
        <a:lstStyle/>
        <a:p>
          <a:endParaRPr lang="hr-HR"/>
        </a:p>
      </dgm:t>
    </dgm:pt>
    <dgm:pt modelId="{222AAEAB-4297-40FB-A7CD-7001A292D32E}">
      <dgm:prSet phldrT="[Tekst]" custT="1"/>
      <dgm:spPr/>
      <dgm:t>
        <a:bodyPr/>
        <a:lstStyle/>
        <a:p>
          <a:pPr algn="l"/>
          <a:r>
            <a:rPr lang="hr-HR" sz="1800">
              <a:latin typeface="Impact" panose="020B0806030902050204" pitchFamily="34" charset="0"/>
            </a:rPr>
            <a:t>navodnici</a:t>
          </a:r>
          <a:endParaRPr lang="hr-HR" sz="1800" dirty="0">
            <a:latin typeface="Impact" panose="020B0806030902050204" pitchFamily="34" charset="0"/>
          </a:endParaRPr>
        </a:p>
      </dgm:t>
    </dgm:pt>
    <dgm:pt modelId="{1BA14E1F-E32C-48D2-B62A-6E85C818D39E}" type="parTrans" cxnId="{D9FB39C0-58F4-4B46-90DA-9A02872029DC}">
      <dgm:prSet/>
      <dgm:spPr/>
      <dgm:t>
        <a:bodyPr/>
        <a:lstStyle/>
        <a:p>
          <a:endParaRPr lang="hr-HR"/>
        </a:p>
      </dgm:t>
    </dgm:pt>
    <dgm:pt modelId="{E588FFDA-DAFF-4AF8-8AB2-61D6AF091EAA}" type="sibTrans" cxnId="{D9FB39C0-58F4-4B46-90DA-9A02872029DC}">
      <dgm:prSet/>
      <dgm:spPr/>
      <dgm:t>
        <a:bodyPr/>
        <a:lstStyle/>
        <a:p>
          <a:endParaRPr lang="hr-HR"/>
        </a:p>
      </dgm:t>
    </dgm:pt>
    <dgm:pt modelId="{34BC6028-BE82-485D-ACC3-E9B6B118695C}">
      <dgm:prSet phldrT="[Tekst]" custT="1"/>
      <dgm:spPr/>
      <dgm:t>
        <a:bodyPr/>
        <a:lstStyle/>
        <a:p>
          <a:pPr algn="ctr"/>
          <a:r>
            <a:rPr lang="pl-PL" sz="1800" dirty="0"/>
            <a:t>Spojnica je znak </a:t>
          </a:r>
          <a:r>
            <a:rPr lang="hr-HR" sz="1800" dirty="0"/>
            <a:t>(-)</a:t>
          </a:r>
          <a:r>
            <a:rPr lang="pl-PL" sz="1800" dirty="0"/>
            <a:t> </a:t>
          </a:r>
          <a:br>
            <a:rPr lang="pl-PL" sz="1800" dirty="0"/>
          </a:br>
          <a:r>
            <a:rPr lang="pl-PL" sz="1800" dirty="0"/>
            <a:t>koji se </a:t>
          </a:r>
          <a:r>
            <a:rPr lang="pl-PL" sz="1800" b="1" dirty="0"/>
            <a:t>piše bez </a:t>
          </a:r>
          <a:r>
            <a:rPr lang="pl-PL" sz="1800" dirty="0"/>
            <a:t>bjelina i  </a:t>
          </a:r>
          <a:br>
            <a:rPr lang="pl-PL" sz="1800" dirty="0"/>
          </a:br>
          <a:r>
            <a:rPr lang="pl-PL" sz="1800" dirty="0"/>
            <a:t>slijeva i zdesna.</a:t>
          </a:r>
          <a:endParaRPr lang="hr-HR" sz="1800" dirty="0"/>
        </a:p>
      </dgm:t>
    </dgm:pt>
    <dgm:pt modelId="{28891757-D352-4ABB-8245-42EDD4DF3AC4}" type="parTrans" cxnId="{CCA9CB56-5A54-4E7C-8FEB-EDA72DCE4D09}">
      <dgm:prSet/>
      <dgm:spPr/>
      <dgm:t>
        <a:bodyPr/>
        <a:lstStyle/>
        <a:p>
          <a:endParaRPr lang="hr-HR"/>
        </a:p>
      </dgm:t>
    </dgm:pt>
    <dgm:pt modelId="{E5F25DD4-C6DE-4393-B265-BE4DAE50B51A}" type="sibTrans" cxnId="{CCA9CB56-5A54-4E7C-8FEB-EDA72DCE4D09}">
      <dgm:prSet/>
      <dgm:spPr/>
      <dgm:t>
        <a:bodyPr/>
        <a:lstStyle/>
        <a:p>
          <a:endParaRPr lang="hr-HR"/>
        </a:p>
      </dgm:t>
    </dgm:pt>
    <dgm:pt modelId="{783B9996-BDCC-44B3-B816-43EA91FB419A}">
      <dgm:prSet custT="1"/>
      <dgm:spPr/>
      <dgm:t>
        <a:bodyPr/>
        <a:lstStyle/>
        <a:p>
          <a:pPr algn="l"/>
          <a:endParaRPr lang="hr-HR" sz="1800" dirty="0"/>
        </a:p>
      </dgm:t>
    </dgm:pt>
    <dgm:pt modelId="{F7A7BADA-F251-47CC-A488-4F8BF011B890}" type="parTrans" cxnId="{65789990-B24C-4DC6-B44B-61A4FB6BE335}">
      <dgm:prSet/>
      <dgm:spPr/>
      <dgm:t>
        <a:bodyPr/>
        <a:lstStyle/>
        <a:p>
          <a:endParaRPr lang="hr-HR"/>
        </a:p>
      </dgm:t>
    </dgm:pt>
    <dgm:pt modelId="{0C4FDCDC-7DE7-4025-9663-3E6DA795302C}" type="sibTrans" cxnId="{65789990-B24C-4DC6-B44B-61A4FB6BE335}">
      <dgm:prSet/>
      <dgm:spPr/>
      <dgm:t>
        <a:bodyPr/>
        <a:lstStyle/>
        <a:p>
          <a:endParaRPr lang="hr-HR"/>
        </a:p>
      </dgm:t>
    </dgm:pt>
    <dgm:pt modelId="{4638432F-EB4B-4D47-98DB-0CC99A6240C2}">
      <dgm:prSet phldrT="[Tekst]" custT="1"/>
      <dgm:spPr/>
      <dgm:t>
        <a:bodyPr/>
        <a:lstStyle/>
        <a:p>
          <a:pPr algn="ctr"/>
          <a:r>
            <a:rPr lang="pl-PL" sz="1800" dirty="0"/>
            <a:t>Crtica ( – ) je znak </a:t>
          </a:r>
          <a:br>
            <a:rPr lang="pl-PL" sz="1800" dirty="0"/>
          </a:br>
          <a:r>
            <a:rPr lang="pl-PL" sz="1800" dirty="0"/>
            <a:t>koji se </a:t>
          </a:r>
          <a:r>
            <a:rPr lang="pl-PL" sz="1800" b="1" dirty="0"/>
            <a:t>piše</a:t>
          </a:r>
          <a:r>
            <a:rPr lang="pl-PL" sz="1800" dirty="0"/>
            <a:t> </a:t>
          </a:r>
          <a:br>
            <a:rPr lang="pl-PL" sz="1800" dirty="0"/>
          </a:br>
          <a:r>
            <a:rPr lang="pl-PL" sz="1800" dirty="0"/>
            <a:t>s bjelinama slijeva i zdesna.</a:t>
          </a:r>
          <a:endParaRPr lang="hr-HR" sz="1800" dirty="0"/>
        </a:p>
      </dgm:t>
    </dgm:pt>
    <dgm:pt modelId="{FA9CE7C2-A1CD-4A71-A15D-F0773125E031}" type="parTrans" cxnId="{29FBC0B5-CE13-4B95-A939-15D865233BF1}">
      <dgm:prSet/>
      <dgm:spPr/>
      <dgm:t>
        <a:bodyPr/>
        <a:lstStyle/>
        <a:p>
          <a:endParaRPr lang="hr-HR"/>
        </a:p>
      </dgm:t>
    </dgm:pt>
    <dgm:pt modelId="{BFC1C7C8-D48E-4B87-86C9-C4B393337591}" type="sibTrans" cxnId="{29FBC0B5-CE13-4B95-A939-15D865233BF1}">
      <dgm:prSet/>
      <dgm:spPr/>
      <dgm:t>
        <a:bodyPr/>
        <a:lstStyle/>
        <a:p>
          <a:endParaRPr lang="hr-HR"/>
        </a:p>
      </dgm:t>
    </dgm:pt>
    <dgm:pt modelId="{DB32EE43-179A-47DD-A4B0-75BA6F2CA1E9}">
      <dgm:prSet custT="1"/>
      <dgm:spPr/>
      <dgm:t>
        <a:bodyPr/>
        <a:lstStyle/>
        <a:p>
          <a:pPr algn="l"/>
          <a:endParaRPr lang="hr-HR" sz="1800" dirty="0"/>
        </a:p>
      </dgm:t>
    </dgm:pt>
    <dgm:pt modelId="{06675BE5-A586-4582-A908-153CBE35AA98}" type="parTrans" cxnId="{8BDEDEE5-656E-4575-8DB4-0DD840BF6515}">
      <dgm:prSet/>
      <dgm:spPr/>
      <dgm:t>
        <a:bodyPr/>
        <a:lstStyle/>
        <a:p>
          <a:endParaRPr lang="hr-HR"/>
        </a:p>
      </dgm:t>
    </dgm:pt>
    <dgm:pt modelId="{39BE8084-9921-4D7E-9D7C-4906D9F40968}" type="sibTrans" cxnId="{8BDEDEE5-656E-4575-8DB4-0DD840BF6515}">
      <dgm:prSet/>
      <dgm:spPr/>
      <dgm:t>
        <a:bodyPr/>
        <a:lstStyle/>
        <a:p>
          <a:endParaRPr lang="hr-HR"/>
        </a:p>
      </dgm:t>
    </dgm:pt>
    <dgm:pt modelId="{8DCA5F31-A1D3-4D3F-93CA-48F40906C8B4}">
      <dgm:prSet phldrT="[Tekst]" custT="1"/>
      <dgm:spPr/>
      <dgm:t>
        <a:bodyPr/>
        <a:lstStyle/>
        <a:p>
          <a:pPr algn="ctr"/>
          <a:r>
            <a:rPr lang="hr-HR" sz="1800" dirty="0"/>
            <a:t>Kosa crta (/) je znak koji se, </a:t>
          </a:r>
          <a:br>
            <a:rPr lang="hr-HR" sz="1800" dirty="0"/>
          </a:br>
          <a:r>
            <a:rPr lang="hr-HR" sz="1800" b="1" dirty="0"/>
            <a:t>ovisno</a:t>
          </a:r>
          <a:r>
            <a:rPr lang="hr-HR" sz="1800" dirty="0"/>
            <a:t> o tomu između kakvih se sastavnica nalazi, može pisati s bjelinama s obiju strana ili bez njih.</a:t>
          </a:r>
        </a:p>
      </dgm:t>
    </dgm:pt>
    <dgm:pt modelId="{8280F610-7448-4B34-87DF-840ECE277865}" type="parTrans" cxnId="{DFB72901-2D13-4983-95BE-7B2B1D6A24D9}">
      <dgm:prSet/>
      <dgm:spPr/>
      <dgm:t>
        <a:bodyPr/>
        <a:lstStyle/>
        <a:p>
          <a:endParaRPr lang="hr-HR"/>
        </a:p>
      </dgm:t>
    </dgm:pt>
    <dgm:pt modelId="{E283F2F3-39DF-4D5C-AF62-6CB9AD8D189B}" type="sibTrans" cxnId="{DFB72901-2D13-4983-95BE-7B2B1D6A24D9}">
      <dgm:prSet/>
      <dgm:spPr/>
      <dgm:t>
        <a:bodyPr/>
        <a:lstStyle/>
        <a:p>
          <a:endParaRPr lang="hr-HR"/>
        </a:p>
      </dgm:t>
    </dgm:pt>
    <dgm:pt modelId="{7A9C5959-CA83-43A1-8DA0-672264A6BF40}">
      <dgm:prSet phldrT="[Tekst]" custT="1"/>
      <dgm:spPr/>
      <dgm:t>
        <a:bodyPr/>
        <a:lstStyle/>
        <a:p>
          <a:pPr algn="ctr"/>
          <a:r>
            <a:rPr lang="hr-HR" sz="1800" dirty="0"/>
            <a:t>Navodnici su znakovi koji se pojavljuju u paru. </a:t>
          </a:r>
          <a:br>
            <a:rPr lang="hr-HR" sz="1800" dirty="0"/>
          </a:br>
          <a:r>
            <a:rPr lang="hr-HR" sz="1800" dirty="0"/>
            <a:t>Imaju dva oblika: „...” i »...«. </a:t>
          </a:r>
          <a:br>
            <a:rPr lang="hr-HR" sz="1800" dirty="0"/>
          </a:br>
          <a:r>
            <a:rPr lang="hr-HR" sz="1800" dirty="0"/>
            <a:t>Iza prvoga i ispred drugoga navodnika </a:t>
          </a:r>
          <a:r>
            <a:rPr lang="hr-HR" sz="1800" b="1" dirty="0"/>
            <a:t>ne piše </a:t>
          </a:r>
          <a:r>
            <a:rPr lang="hr-HR" sz="1800" dirty="0"/>
            <a:t>se bjelina.</a:t>
          </a:r>
        </a:p>
      </dgm:t>
    </dgm:pt>
    <dgm:pt modelId="{593FD0A1-4F3F-4F3C-9E11-96AA15562668}" type="parTrans" cxnId="{ABDF6B67-CB1F-4E77-80C8-5FCB890A26A6}">
      <dgm:prSet/>
      <dgm:spPr/>
      <dgm:t>
        <a:bodyPr/>
        <a:lstStyle/>
        <a:p>
          <a:endParaRPr lang="hr-HR"/>
        </a:p>
      </dgm:t>
    </dgm:pt>
    <dgm:pt modelId="{FEF34B5F-690A-45CB-A8D3-D447FDB8B1FF}" type="sibTrans" cxnId="{ABDF6B67-CB1F-4E77-80C8-5FCB890A26A6}">
      <dgm:prSet/>
      <dgm:spPr/>
      <dgm:t>
        <a:bodyPr/>
        <a:lstStyle/>
        <a:p>
          <a:endParaRPr lang="hr-HR"/>
        </a:p>
      </dgm:t>
    </dgm:pt>
    <dgm:pt modelId="{5A828DC4-30DB-4281-A1D3-EC2745FE9D4C}">
      <dgm:prSet phldrT="[Tekst]" custT="1"/>
      <dgm:spPr/>
      <dgm:t>
        <a:bodyPr/>
        <a:lstStyle/>
        <a:p>
          <a:pPr algn="ctr"/>
          <a:r>
            <a:rPr lang="hr-HR" sz="1800" dirty="0" err="1"/>
            <a:t>Polunavodnici</a:t>
          </a:r>
          <a:r>
            <a:rPr lang="hr-HR" sz="1800" dirty="0"/>
            <a:t> su znakovi koji se pojavljuju u paru (‘...’). </a:t>
          </a:r>
          <a:br>
            <a:rPr lang="hr-HR" sz="1800" dirty="0"/>
          </a:br>
          <a:r>
            <a:rPr lang="hr-HR" sz="1800" dirty="0"/>
            <a:t>Iza prvoga i ispred drugoga </a:t>
          </a:r>
          <a:r>
            <a:rPr lang="hr-HR" sz="1800" dirty="0" err="1"/>
            <a:t>polunavodnika</a:t>
          </a:r>
          <a:r>
            <a:rPr lang="hr-HR" sz="1800" dirty="0"/>
            <a:t> </a:t>
          </a:r>
          <a:r>
            <a:rPr lang="hr-HR" sz="1800" b="1" dirty="0"/>
            <a:t>ne piše </a:t>
          </a:r>
          <a:r>
            <a:rPr lang="hr-HR" sz="1800" dirty="0"/>
            <a:t>se bjelina.</a:t>
          </a:r>
        </a:p>
      </dgm:t>
    </dgm:pt>
    <dgm:pt modelId="{863217F0-E43F-4FCE-9541-1551CE9751A1}" type="parTrans" cxnId="{8F25A106-3491-480F-91DC-9ABA33A094F7}">
      <dgm:prSet/>
      <dgm:spPr/>
      <dgm:t>
        <a:bodyPr/>
        <a:lstStyle/>
        <a:p>
          <a:endParaRPr lang="hr-HR"/>
        </a:p>
      </dgm:t>
    </dgm:pt>
    <dgm:pt modelId="{E3617595-06A2-438F-A224-F58CFBEA55F0}" type="sibTrans" cxnId="{8F25A106-3491-480F-91DC-9ABA33A094F7}">
      <dgm:prSet/>
      <dgm:spPr/>
      <dgm:t>
        <a:bodyPr/>
        <a:lstStyle/>
        <a:p>
          <a:endParaRPr lang="hr-HR"/>
        </a:p>
      </dgm:t>
    </dgm:pt>
    <dgm:pt modelId="{643AEB50-3511-4211-B815-9CFC1913C550}">
      <dgm:prSet custT="1"/>
      <dgm:spPr/>
      <dgm:t>
        <a:bodyPr/>
        <a:lstStyle/>
        <a:p>
          <a:pPr algn="l"/>
          <a:endParaRPr lang="hr-HR" sz="1800" dirty="0"/>
        </a:p>
      </dgm:t>
    </dgm:pt>
    <dgm:pt modelId="{346C8EE2-1FB1-4F28-AA26-4A3CEEE72985}" type="parTrans" cxnId="{404EE543-E63D-47C3-BEB3-C431FA015AA2}">
      <dgm:prSet/>
      <dgm:spPr/>
      <dgm:t>
        <a:bodyPr/>
        <a:lstStyle/>
        <a:p>
          <a:endParaRPr lang="hr-HR"/>
        </a:p>
      </dgm:t>
    </dgm:pt>
    <dgm:pt modelId="{497FE2E4-EB7A-40C1-B103-14B2007DB0CA}" type="sibTrans" cxnId="{404EE543-E63D-47C3-BEB3-C431FA015AA2}">
      <dgm:prSet/>
      <dgm:spPr/>
      <dgm:t>
        <a:bodyPr/>
        <a:lstStyle/>
        <a:p>
          <a:endParaRPr lang="hr-HR"/>
        </a:p>
      </dgm:t>
    </dgm:pt>
    <dgm:pt modelId="{D0696DC2-4D3D-4C14-866E-292492A3C108}">
      <dgm:prSet custT="1"/>
      <dgm:spPr/>
      <dgm:t>
        <a:bodyPr/>
        <a:lstStyle/>
        <a:p>
          <a:pPr algn="l"/>
          <a:endParaRPr lang="hr-HR" sz="1800" dirty="0"/>
        </a:p>
      </dgm:t>
    </dgm:pt>
    <dgm:pt modelId="{080E71DC-F51F-4287-92C4-A512D7275851}" type="parTrans" cxnId="{698F0B2F-A74F-4257-8C97-A1909F744F34}">
      <dgm:prSet/>
      <dgm:spPr/>
      <dgm:t>
        <a:bodyPr/>
        <a:lstStyle/>
        <a:p>
          <a:endParaRPr lang="hr-HR"/>
        </a:p>
      </dgm:t>
    </dgm:pt>
    <dgm:pt modelId="{CD823DA1-6509-45AF-B360-3EF86DDCE76F}" type="sibTrans" cxnId="{698F0B2F-A74F-4257-8C97-A1909F744F34}">
      <dgm:prSet/>
      <dgm:spPr/>
      <dgm:t>
        <a:bodyPr/>
        <a:lstStyle/>
        <a:p>
          <a:endParaRPr lang="hr-HR"/>
        </a:p>
      </dgm:t>
    </dgm:pt>
    <dgm:pt modelId="{72E14DE2-A51C-410D-B0D9-5D114CDF17E1}" type="pres">
      <dgm:prSet presAssocID="{651CC673-4C7B-4F41-8617-218B6D0F0494}" presName="Name0" presStyleCnt="0">
        <dgm:presLayoutVars>
          <dgm:dir/>
          <dgm:resizeHandles val="exact"/>
        </dgm:presLayoutVars>
      </dgm:prSet>
      <dgm:spPr/>
    </dgm:pt>
    <dgm:pt modelId="{A27848B1-574A-471D-BB13-60EA837D8319}" type="pres">
      <dgm:prSet presAssocID="{BE4D4BF0-AAC2-4655-B69F-29D98F8B88BE}" presName="composite" presStyleCnt="0"/>
      <dgm:spPr/>
    </dgm:pt>
    <dgm:pt modelId="{4C714D35-1112-4A8F-9CE9-6DE2709AF96F}" type="pres">
      <dgm:prSet presAssocID="{BE4D4BF0-AAC2-4655-B69F-29D98F8B88BE}" presName="rect1" presStyleLbl="trAlignAcc1" presStyleIdx="0" presStyleCnt="5">
        <dgm:presLayoutVars>
          <dgm:bulletEnabled val="1"/>
        </dgm:presLayoutVars>
      </dgm:prSet>
      <dgm:spPr/>
    </dgm:pt>
    <dgm:pt modelId="{B0EB990A-B4B4-4755-9CD9-0541A40EB180}" type="pres">
      <dgm:prSet presAssocID="{BE4D4BF0-AAC2-4655-B69F-29D98F8B88BE}" presName="rect2" presStyleLbl="fgImgPlace1" presStyleIdx="0" presStyleCnt="5" custScaleX="5496" custScaleY="2234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dgm:style>
      </dgm:prSet>
      <dgm:spPr/>
    </dgm:pt>
    <dgm:pt modelId="{6AAC99B8-B8F6-4F48-BCF8-B3FA91BA2237}" type="pres">
      <dgm:prSet presAssocID="{E99B6F86-731D-40C8-9D1F-D936A5B1DD10}" presName="sibTrans" presStyleCnt="0"/>
      <dgm:spPr/>
    </dgm:pt>
    <dgm:pt modelId="{FE4356AE-ADA6-4006-8CD1-084EB65A957C}" type="pres">
      <dgm:prSet presAssocID="{884D94B3-6317-4DF2-8689-FDD857FEB5C5}" presName="composite" presStyleCnt="0"/>
      <dgm:spPr/>
    </dgm:pt>
    <dgm:pt modelId="{CA3E51D6-02D2-4878-82B9-3418E6BC7856}" type="pres">
      <dgm:prSet presAssocID="{884D94B3-6317-4DF2-8689-FDD857FEB5C5}" presName="rect1" presStyleLbl="trAlignAcc1" presStyleIdx="1" presStyleCnt="5" custLinFactNeighborX="181" custLinFactNeighborY="-5704">
        <dgm:presLayoutVars>
          <dgm:bulletEnabled val="1"/>
        </dgm:presLayoutVars>
      </dgm:prSet>
      <dgm:spPr/>
    </dgm:pt>
    <dgm:pt modelId="{B3DBB302-9F61-4E39-9849-118AFE8D2395}" type="pres">
      <dgm:prSet presAssocID="{884D94B3-6317-4DF2-8689-FDD857FEB5C5}" presName="rect2" presStyleLbl="fgImgPlace1" presStyleIdx="1" presStyleCnt="5" custScaleX="75846" custLinFactNeighborX="15033" custLinFactNeighborY="12132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F8C3C78-B674-4DB4-A5C4-7BD857E5E841}" type="pres">
      <dgm:prSet presAssocID="{57187A30-6DA5-47AE-8D89-09E0DCC9FDA3}" presName="sibTrans" presStyleCnt="0"/>
      <dgm:spPr/>
    </dgm:pt>
    <dgm:pt modelId="{FE2B97CF-93F7-412C-BFDA-5445A9D2F0C0}" type="pres">
      <dgm:prSet presAssocID="{7E91DC1B-DFC0-4F81-BF4E-A16382BBEB42}" presName="composite" presStyleCnt="0"/>
      <dgm:spPr/>
    </dgm:pt>
    <dgm:pt modelId="{18358D3D-0606-49C0-BA4A-E6B8E4E30667}" type="pres">
      <dgm:prSet presAssocID="{7E91DC1B-DFC0-4F81-BF4E-A16382BBEB42}" presName="rect1" presStyleLbl="trAlignAcc1" presStyleIdx="2" presStyleCnt="5" custScaleY="123642">
        <dgm:presLayoutVars>
          <dgm:bulletEnabled val="1"/>
        </dgm:presLayoutVars>
      </dgm:prSet>
      <dgm:spPr/>
    </dgm:pt>
    <dgm:pt modelId="{10398B5F-709C-481E-83CD-FEF98C251542}" type="pres">
      <dgm:prSet presAssocID="{7E91DC1B-DFC0-4F81-BF4E-A16382BBEB42}" presName="rect2" presStyleLbl="fgImgPlace1" presStyleIdx="2" presStyleCnt="5" custScaleX="79886" custScaleY="62318" custLinFactNeighborX="14928" custLinFactNeighborY="14313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F06B067-2869-43C2-9F33-69F3A820231D}" type="pres">
      <dgm:prSet presAssocID="{CF85DA31-C378-4433-8DB0-42579DDF9147}" presName="sibTrans" presStyleCnt="0"/>
      <dgm:spPr/>
    </dgm:pt>
    <dgm:pt modelId="{ED888602-6683-47D0-A391-51F8C698E253}" type="pres">
      <dgm:prSet presAssocID="{222AAEAB-4297-40FB-A7CD-7001A292D32E}" presName="composite" presStyleCnt="0"/>
      <dgm:spPr/>
    </dgm:pt>
    <dgm:pt modelId="{6DDCCAAA-4C74-4FB8-9064-A305F8469F79}" type="pres">
      <dgm:prSet presAssocID="{222AAEAB-4297-40FB-A7CD-7001A292D32E}" presName="rect1" presStyleLbl="trAlignAcc1" presStyleIdx="3" presStyleCnt="5" custScaleY="120063">
        <dgm:presLayoutVars>
          <dgm:bulletEnabled val="1"/>
        </dgm:presLayoutVars>
      </dgm:prSet>
      <dgm:spPr/>
    </dgm:pt>
    <dgm:pt modelId="{1B232633-84CB-4419-BB86-0DF4DFDC0F69}" type="pres">
      <dgm:prSet presAssocID="{222AAEAB-4297-40FB-A7CD-7001A292D32E}" presName="rect2" presStyleLbl="fgImgPlace1" presStyleIdx="3" presStyleCnt="5" custScaleX="59168" custScaleY="75616"/>
      <dgm:spPr>
        <a:blipFill>
          <a:blip xmlns:r="http://schemas.openxmlformats.org/officeDocument/2006/relationships"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B3AB6F3-7EB8-4A33-8AFA-24955AF10C92}" type="pres">
      <dgm:prSet presAssocID="{E588FFDA-DAFF-4AF8-8AB2-61D6AF091EAA}" presName="sibTrans" presStyleCnt="0"/>
      <dgm:spPr/>
    </dgm:pt>
    <dgm:pt modelId="{A691C1E7-C856-4934-A56E-0237637991E3}" type="pres">
      <dgm:prSet presAssocID="{09BDEBED-9D3E-4D2E-B226-3DDCBD10C301}" presName="composite" presStyleCnt="0"/>
      <dgm:spPr/>
    </dgm:pt>
    <dgm:pt modelId="{787C5D06-90F1-424B-AC74-243691C4621E}" type="pres">
      <dgm:prSet presAssocID="{09BDEBED-9D3E-4D2E-B226-3DDCBD10C301}" presName="rect1" presStyleLbl="trAlignAcc1" presStyleIdx="4" presStyleCnt="5">
        <dgm:presLayoutVars>
          <dgm:bulletEnabled val="1"/>
        </dgm:presLayoutVars>
      </dgm:prSet>
      <dgm:spPr/>
    </dgm:pt>
    <dgm:pt modelId="{7B0C4BE2-B8C6-4A4F-8D83-E4E8AD29DE58}" type="pres">
      <dgm:prSet presAssocID="{09BDEBED-9D3E-4D2E-B226-3DDCBD10C301}" presName="rect2" presStyleLbl="fgImgPlace1" presStyleIdx="4" presStyleCnt="5" custAng="9486831" custScaleX="4706" custScaleY="451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dgm:style>
      </dgm:prSet>
      <dgm:spPr/>
    </dgm:pt>
  </dgm:ptLst>
  <dgm:cxnLst>
    <dgm:cxn modelId="{DFB72901-2D13-4983-95BE-7B2B1D6A24D9}" srcId="{7E91DC1B-DFC0-4F81-BF4E-A16382BBEB42}" destId="{8DCA5F31-A1D3-4D3F-93CA-48F40906C8B4}" srcOrd="0" destOrd="0" parTransId="{8280F610-7448-4B34-87DF-840ECE277865}" sibTransId="{E283F2F3-39DF-4D5C-AF62-6CB9AD8D189B}"/>
    <dgm:cxn modelId="{8F25A106-3491-480F-91DC-9ABA33A094F7}" srcId="{09BDEBED-9D3E-4D2E-B226-3DDCBD10C301}" destId="{5A828DC4-30DB-4281-A1D3-EC2745FE9D4C}" srcOrd="0" destOrd="0" parTransId="{863217F0-E43F-4FCE-9541-1551CE9751A1}" sibTransId="{E3617595-06A2-438F-A224-F58CFBEA55F0}"/>
    <dgm:cxn modelId="{BDE96416-30CB-4A95-9B8A-C4C1A7BDE691}" type="presOf" srcId="{DB32EE43-179A-47DD-A4B0-75BA6F2CA1E9}" destId="{CA3E51D6-02D2-4878-82B9-3418E6BC7856}" srcOrd="0" destOrd="2" presId="urn:microsoft.com/office/officeart/2008/layout/PictureStrips"/>
    <dgm:cxn modelId="{698F0B2F-A74F-4257-8C97-A1909F744F34}" srcId="{222AAEAB-4297-40FB-A7CD-7001A292D32E}" destId="{D0696DC2-4D3D-4C14-866E-292492A3C108}" srcOrd="1" destOrd="0" parTransId="{080E71DC-F51F-4287-92C4-A512D7275851}" sibTransId="{CD823DA1-6509-45AF-B360-3EF86DDCE76F}"/>
    <dgm:cxn modelId="{CCDFBD32-3893-4E89-BF8D-F0330CCCFF93}" type="presOf" srcId="{783B9996-BDCC-44B3-B816-43EA91FB419A}" destId="{4C714D35-1112-4A8F-9CE9-6DE2709AF96F}" srcOrd="0" destOrd="2" presId="urn:microsoft.com/office/officeart/2008/layout/PictureStrips"/>
    <dgm:cxn modelId="{404EE543-E63D-47C3-BEB3-C431FA015AA2}" srcId="{7E91DC1B-DFC0-4F81-BF4E-A16382BBEB42}" destId="{643AEB50-3511-4211-B815-9CFC1913C550}" srcOrd="1" destOrd="0" parTransId="{346C8EE2-1FB1-4F28-AA26-4A3CEEE72985}" sibTransId="{497FE2E4-EB7A-40C1-B103-14B2007DB0CA}"/>
    <dgm:cxn modelId="{3D6C9465-994F-4C53-844D-2609DCBDDBAA}" type="presOf" srcId="{4638432F-EB4B-4D47-98DB-0CC99A6240C2}" destId="{CA3E51D6-02D2-4878-82B9-3418E6BC7856}" srcOrd="0" destOrd="1" presId="urn:microsoft.com/office/officeart/2008/layout/PictureStrips"/>
    <dgm:cxn modelId="{ABDF6B67-CB1F-4E77-80C8-5FCB890A26A6}" srcId="{222AAEAB-4297-40FB-A7CD-7001A292D32E}" destId="{7A9C5959-CA83-43A1-8DA0-672264A6BF40}" srcOrd="0" destOrd="0" parTransId="{593FD0A1-4F3F-4F3C-9E11-96AA15562668}" sibTransId="{FEF34B5F-690A-45CB-A8D3-D447FDB8B1FF}"/>
    <dgm:cxn modelId="{998A154B-76B5-4248-A350-956E219F54C2}" srcId="{651CC673-4C7B-4F41-8617-218B6D0F0494}" destId="{09BDEBED-9D3E-4D2E-B226-3DDCBD10C301}" srcOrd="4" destOrd="0" parTransId="{04AE5956-1915-4182-AF58-6C3C797443E2}" sibTransId="{216C2728-F04C-4AE0-886E-6BE14A243478}"/>
    <dgm:cxn modelId="{9B37556F-E329-4525-BACF-E708D2DFB054}" type="presOf" srcId="{D0696DC2-4D3D-4C14-866E-292492A3C108}" destId="{6DDCCAAA-4C74-4FB8-9064-A305F8469F79}" srcOrd="0" destOrd="2" presId="urn:microsoft.com/office/officeart/2008/layout/PictureStrips"/>
    <dgm:cxn modelId="{CCA9CB56-5A54-4E7C-8FEB-EDA72DCE4D09}" srcId="{BE4D4BF0-AAC2-4655-B69F-29D98F8B88BE}" destId="{34BC6028-BE82-485D-ACC3-E9B6B118695C}" srcOrd="0" destOrd="0" parTransId="{28891757-D352-4ABB-8245-42EDD4DF3AC4}" sibTransId="{E5F25DD4-C6DE-4393-B265-BE4DAE50B51A}"/>
    <dgm:cxn modelId="{1288C778-9253-4BB8-A01C-1A48BD33A5DA}" srcId="{651CC673-4C7B-4F41-8617-218B6D0F0494}" destId="{884D94B3-6317-4DF2-8689-FDD857FEB5C5}" srcOrd="1" destOrd="0" parTransId="{F812D749-08B4-43BA-95AF-57165AAB6376}" sibTransId="{57187A30-6DA5-47AE-8D89-09E0DCC9FDA3}"/>
    <dgm:cxn modelId="{4067AD79-7337-47EF-9643-3FEC9D7DC378}" type="presOf" srcId="{222AAEAB-4297-40FB-A7CD-7001A292D32E}" destId="{6DDCCAAA-4C74-4FB8-9064-A305F8469F79}" srcOrd="0" destOrd="0" presId="urn:microsoft.com/office/officeart/2008/layout/PictureStrips"/>
    <dgm:cxn modelId="{B104BB79-E991-4576-8862-9DC595F4C2C3}" type="presOf" srcId="{5A828DC4-30DB-4281-A1D3-EC2745FE9D4C}" destId="{787C5D06-90F1-424B-AC74-243691C4621E}" srcOrd="0" destOrd="1" presId="urn:microsoft.com/office/officeart/2008/layout/PictureStrips"/>
    <dgm:cxn modelId="{FFEC1383-4416-48C5-AEFD-D6DB0BA93D37}" type="presOf" srcId="{884D94B3-6317-4DF2-8689-FDD857FEB5C5}" destId="{CA3E51D6-02D2-4878-82B9-3418E6BC7856}" srcOrd="0" destOrd="0" presId="urn:microsoft.com/office/officeart/2008/layout/PictureStrips"/>
    <dgm:cxn modelId="{24280988-9D32-426E-9809-DC64E56FAA48}" type="presOf" srcId="{643AEB50-3511-4211-B815-9CFC1913C550}" destId="{18358D3D-0606-49C0-BA4A-E6B8E4E30667}" srcOrd="0" destOrd="2" presId="urn:microsoft.com/office/officeart/2008/layout/PictureStrips"/>
    <dgm:cxn modelId="{8BF9198C-8FB5-4961-8FF6-FF96A5B82E4E}" type="presOf" srcId="{7A9C5959-CA83-43A1-8DA0-672264A6BF40}" destId="{6DDCCAAA-4C74-4FB8-9064-A305F8469F79}" srcOrd="0" destOrd="1" presId="urn:microsoft.com/office/officeart/2008/layout/PictureStrips"/>
    <dgm:cxn modelId="{65789990-B24C-4DC6-B44B-61A4FB6BE335}" srcId="{BE4D4BF0-AAC2-4655-B69F-29D98F8B88BE}" destId="{783B9996-BDCC-44B3-B816-43EA91FB419A}" srcOrd="1" destOrd="0" parTransId="{F7A7BADA-F251-47CC-A488-4F8BF011B890}" sibTransId="{0C4FDCDC-7DE7-4025-9663-3E6DA795302C}"/>
    <dgm:cxn modelId="{55941E9A-3EBE-4A8B-958A-D237709398AE}" srcId="{651CC673-4C7B-4F41-8617-218B6D0F0494}" destId="{7E91DC1B-DFC0-4F81-BF4E-A16382BBEB42}" srcOrd="2" destOrd="0" parTransId="{196707FA-09A8-4C60-A103-DD6E1386920F}" sibTransId="{CF85DA31-C378-4433-8DB0-42579DDF9147}"/>
    <dgm:cxn modelId="{8B8BC1AD-F25E-490A-851E-1DDC2D4601A5}" type="presOf" srcId="{651CC673-4C7B-4F41-8617-218B6D0F0494}" destId="{72E14DE2-A51C-410D-B0D9-5D114CDF17E1}" srcOrd="0" destOrd="0" presId="urn:microsoft.com/office/officeart/2008/layout/PictureStrips"/>
    <dgm:cxn modelId="{29FBC0B5-CE13-4B95-A939-15D865233BF1}" srcId="{884D94B3-6317-4DF2-8689-FDD857FEB5C5}" destId="{4638432F-EB4B-4D47-98DB-0CC99A6240C2}" srcOrd="0" destOrd="0" parTransId="{FA9CE7C2-A1CD-4A71-A15D-F0773125E031}" sibTransId="{BFC1C7C8-D48E-4B87-86C9-C4B393337591}"/>
    <dgm:cxn modelId="{D9FB39C0-58F4-4B46-90DA-9A02872029DC}" srcId="{651CC673-4C7B-4F41-8617-218B6D0F0494}" destId="{222AAEAB-4297-40FB-A7CD-7001A292D32E}" srcOrd="3" destOrd="0" parTransId="{1BA14E1F-E32C-48D2-B62A-6E85C818D39E}" sibTransId="{E588FFDA-DAFF-4AF8-8AB2-61D6AF091EAA}"/>
    <dgm:cxn modelId="{28BDCDCB-5E9F-483E-84F5-3E3590C9F790}" type="presOf" srcId="{7E91DC1B-DFC0-4F81-BF4E-A16382BBEB42}" destId="{18358D3D-0606-49C0-BA4A-E6B8E4E30667}" srcOrd="0" destOrd="0" presId="urn:microsoft.com/office/officeart/2008/layout/PictureStrips"/>
    <dgm:cxn modelId="{4C801DE2-8629-4D7D-8832-9ACBD9D186C2}" type="presOf" srcId="{8DCA5F31-A1D3-4D3F-93CA-48F40906C8B4}" destId="{18358D3D-0606-49C0-BA4A-E6B8E4E30667}" srcOrd="0" destOrd="1" presId="urn:microsoft.com/office/officeart/2008/layout/PictureStrips"/>
    <dgm:cxn modelId="{8BDEDEE5-656E-4575-8DB4-0DD840BF6515}" srcId="{884D94B3-6317-4DF2-8689-FDD857FEB5C5}" destId="{DB32EE43-179A-47DD-A4B0-75BA6F2CA1E9}" srcOrd="1" destOrd="0" parTransId="{06675BE5-A586-4582-A908-153CBE35AA98}" sibTransId="{39BE8084-9921-4D7E-9D7C-4906D9F40968}"/>
    <dgm:cxn modelId="{A139EDE8-C2DB-492C-9226-DC24D563ACAF}" type="presOf" srcId="{09BDEBED-9D3E-4D2E-B226-3DDCBD10C301}" destId="{787C5D06-90F1-424B-AC74-243691C4621E}" srcOrd="0" destOrd="0" presId="urn:microsoft.com/office/officeart/2008/layout/PictureStrips"/>
    <dgm:cxn modelId="{EFA1D1EE-C0E8-4DDE-B1A1-03099CEA42D7}" srcId="{651CC673-4C7B-4F41-8617-218B6D0F0494}" destId="{BE4D4BF0-AAC2-4655-B69F-29D98F8B88BE}" srcOrd="0" destOrd="0" parTransId="{64C85627-EDAE-4F21-9DD5-FC69076A1DB0}" sibTransId="{E99B6F86-731D-40C8-9D1F-D936A5B1DD10}"/>
    <dgm:cxn modelId="{E7F6DDF6-F92F-49A4-8A79-68943CAC5A26}" type="presOf" srcId="{34BC6028-BE82-485D-ACC3-E9B6B118695C}" destId="{4C714D35-1112-4A8F-9CE9-6DE2709AF96F}" srcOrd="0" destOrd="1" presId="urn:microsoft.com/office/officeart/2008/layout/PictureStrips"/>
    <dgm:cxn modelId="{3106D6F8-9630-441B-8803-34BF25BED667}" type="presOf" srcId="{BE4D4BF0-AAC2-4655-B69F-29D98F8B88BE}" destId="{4C714D35-1112-4A8F-9CE9-6DE2709AF96F}" srcOrd="0" destOrd="0" presId="urn:microsoft.com/office/officeart/2008/layout/PictureStrips"/>
    <dgm:cxn modelId="{9F52A2D4-8C0D-41BE-8938-9090403B96EE}" type="presParOf" srcId="{72E14DE2-A51C-410D-B0D9-5D114CDF17E1}" destId="{A27848B1-574A-471D-BB13-60EA837D8319}" srcOrd="0" destOrd="0" presId="urn:microsoft.com/office/officeart/2008/layout/PictureStrips"/>
    <dgm:cxn modelId="{409B7D72-4F25-4A2F-82B9-D0B46BD910AD}" type="presParOf" srcId="{A27848B1-574A-471D-BB13-60EA837D8319}" destId="{4C714D35-1112-4A8F-9CE9-6DE2709AF96F}" srcOrd="0" destOrd="0" presId="urn:microsoft.com/office/officeart/2008/layout/PictureStrips"/>
    <dgm:cxn modelId="{328CF926-8391-4B72-8DBB-43E0AD3B44BD}" type="presParOf" srcId="{A27848B1-574A-471D-BB13-60EA837D8319}" destId="{B0EB990A-B4B4-4755-9CD9-0541A40EB180}" srcOrd="1" destOrd="0" presId="urn:microsoft.com/office/officeart/2008/layout/PictureStrips"/>
    <dgm:cxn modelId="{3D4A0AF6-F721-411E-8394-EA355424F4C1}" type="presParOf" srcId="{72E14DE2-A51C-410D-B0D9-5D114CDF17E1}" destId="{6AAC99B8-B8F6-4F48-BCF8-B3FA91BA2237}" srcOrd="1" destOrd="0" presId="urn:microsoft.com/office/officeart/2008/layout/PictureStrips"/>
    <dgm:cxn modelId="{69DB0A83-C50B-4F7F-8A8D-639A5C89C15F}" type="presParOf" srcId="{72E14DE2-A51C-410D-B0D9-5D114CDF17E1}" destId="{FE4356AE-ADA6-4006-8CD1-084EB65A957C}" srcOrd="2" destOrd="0" presId="urn:microsoft.com/office/officeart/2008/layout/PictureStrips"/>
    <dgm:cxn modelId="{BDC7CC96-CCE3-44EA-84B7-AB506C741D42}" type="presParOf" srcId="{FE4356AE-ADA6-4006-8CD1-084EB65A957C}" destId="{CA3E51D6-02D2-4878-82B9-3418E6BC7856}" srcOrd="0" destOrd="0" presId="urn:microsoft.com/office/officeart/2008/layout/PictureStrips"/>
    <dgm:cxn modelId="{0D967EC3-BF0F-49B6-A9A4-E599A645FF35}" type="presParOf" srcId="{FE4356AE-ADA6-4006-8CD1-084EB65A957C}" destId="{B3DBB302-9F61-4E39-9849-118AFE8D2395}" srcOrd="1" destOrd="0" presId="urn:microsoft.com/office/officeart/2008/layout/PictureStrips"/>
    <dgm:cxn modelId="{0E6B263E-C914-4D03-8C35-EC061D280F77}" type="presParOf" srcId="{72E14DE2-A51C-410D-B0D9-5D114CDF17E1}" destId="{1F8C3C78-B674-4DB4-A5C4-7BD857E5E841}" srcOrd="3" destOrd="0" presId="urn:microsoft.com/office/officeart/2008/layout/PictureStrips"/>
    <dgm:cxn modelId="{7A8C75CE-35D8-4868-9166-3AA7BF7E4228}" type="presParOf" srcId="{72E14DE2-A51C-410D-B0D9-5D114CDF17E1}" destId="{FE2B97CF-93F7-412C-BFDA-5445A9D2F0C0}" srcOrd="4" destOrd="0" presId="urn:microsoft.com/office/officeart/2008/layout/PictureStrips"/>
    <dgm:cxn modelId="{55D15D93-3EE3-4811-B9C9-D358EA5DBA11}" type="presParOf" srcId="{FE2B97CF-93F7-412C-BFDA-5445A9D2F0C0}" destId="{18358D3D-0606-49C0-BA4A-E6B8E4E30667}" srcOrd="0" destOrd="0" presId="urn:microsoft.com/office/officeart/2008/layout/PictureStrips"/>
    <dgm:cxn modelId="{21D45B24-9A20-4523-9BC5-A4FD42ED2AC7}" type="presParOf" srcId="{FE2B97CF-93F7-412C-BFDA-5445A9D2F0C0}" destId="{10398B5F-709C-481E-83CD-FEF98C251542}" srcOrd="1" destOrd="0" presId="urn:microsoft.com/office/officeart/2008/layout/PictureStrips"/>
    <dgm:cxn modelId="{F24FF04B-16BB-417A-901E-68B6988AFB03}" type="presParOf" srcId="{72E14DE2-A51C-410D-B0D9-5D114CDF17E1}" destId="{BF06B067-2869-43C2-9F33-69F3A820231D}" srcOrd="5" destOrd="0" presId="urn:microsoft.com/office/officeart/2008/layout/PictureStrips"/>
    <dgm:cxn modelId="{0E556AB3-D896-43A6-BF95-FFCA6AA28089}" type="presParOf" srcId="{72E14DE2-A51C-410D-B0D9-5D114CDF17E1}" destId="{ED888602-6683-47D0-A391-51F8C698E253}" srcOrd="6" destOrd="0" presId="urn:microsoft.com/office/officeart/2008/layout/PictureStrips"/>
    <dgm:cxn modelId="{AD8EACD7-BB1D-4138-95DD-58304ABDBD97}" type="presParOf" srcId="{ED888602-6683-47D0-A391-51F8C698E253}" destId="{6DDCCAAA-4C74-4FB8-9064-A305F8469F79}" srcOrd="0" destOrd="0" presId="urn:microsoft.com/office/officeart/2008/layout/PictureStrips"/>
    <dgm:cxn modelId="{96C9D42F-63CB-4341-BE35-0615918B08F7}" type="presParOf" srcId="{ED888602-6683-47D0-A391-51F8C698E253}" destId="{1B232633-84CB-4419-BB86-0DF4DFDC0F69}" srcOrd="1" destOrd="0" presId="urn:microsoft.com/office/officeart/2008/layout/PictureStrips"/>
    <dgm:cxn modelId="{26E184D6-5329-4F48-94C6-78AD9E81AE2D}" type="presParOf" srcId="{72E14DE2-A51C-410D-B0D9-5D114CDF17E1}" destId="{1B3AB6F3-7EB8-4A33-8AFA-24955AF10C92}" srcOrd="7" destOrd="0" presId="urn:microsoft.com/office/officeart/2008/layout/PictureStrips"/>
    <dgm:cxn modelId="{A59D88BE-FD76-487D-915B-75FBA95CCBA5}" type="presParOf" srcId="{72E14DE2-A51C-410D-B0D9-5D114CDF17E1}" destId="{A691C1E7-C856-4934-A56E-0237637991E3}" srcOrd="8" destOrd="0" presId="urn:microsoft.com/office/officeart/2008/layout/PictureStrips"/>
    <dgm:cxn modelId="{3A4EE4E6-52BE-46F1-B0B4-FD9B50B3D37A}" type="presParOf" srcId="{A691C1E7-C856-4934-A56E-0237637991E3}" destId="{787C5D06-90F1-424B-AC74-243691C4621E}" srcOrd="0" destOrd="0" presId="urn:microsoft.com/office/officeart/2008/layout/PictureStrips"/>
    <dgm:cxn modelId="{9E614D61-0690-42CD-B324-994718DC6E1B}" type="presParOf" srcId="{A691C1E7-C856-4934-A56E-0237637991E3}" destId="{7B0C4BE2-B8C6-4A4F-8D83-E4E8AD29DE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0A4BF0-166D-459C-86C0-3A2EECB323E1}" type="doc">
      <dgm:prSet loTypeId="urn:microsoft.com/office/officeart/2005/8/layout/bProcess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44DE4C3D-D861-4010-B297-AF364C3F0523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oblik usmene komunikacije</a:t>
          </a:r>
        </a:p>
      </dgm:t>
    </dgm:pt>
    <dgm:pt modelId="{B602416A-A3AE-4386-A60F-7B997F52B74D}" type="parTrans" cxnId="{9A4EA1F6-2049-4052-B96B-4FBCDFCF5D99}">
      <dgm:prSet/>
      <dgm:spPr/>
      <dgm:t>
        <a:bodyPr/>
        <a:lstStyle/>
        <a:p>
          <a:endParaRPr lang="hr-HR"/>
        </a:p>
      </dgm:t>
    </dgm:pt>
    <dgm:pt modelId="{E46475CD-29DF-4088-8D87-0C95336F9E5C}" type="sibTrans" cxnId="{9A4EA1F6-2049-4052-B96B-4FBCDFCF5D99}">
      <dgm:prSet/>
      <dgm:spPr/>
      <dgm:t>
        <a:bodyPr/>
        <a:lstStyle/>
        <a:p>
          <a:endParaRPr lang="hr-HR"/>
        </a:p>
      </dgm:t>
    </dgm:pt>
    <dgm:pt modelId="{7C2CE69F-5307-45D7-B555-C659642DC0D2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sugovornici imaju različita mišljenja</a:t>
          </a:r>
        </a:p>
      </dgm:t>
    </dgm:pt>
    <dgm:pt modelId="{60C7DEB0-BE91-4286-B75B-7A1330410870}" type="parTrans" cxnId="{667F9CB6-9340-49C3-A243-D140199A5735}">
      <dgm:prSet/>
      <dgm:spPr/>
      <dgm:t>
        <a:bodyPr/>
        <a:lstStyle/>
        <a:p>
          <a:endParaRPr lang="hr-HR"/>
        </a:p>
      </dgm:t>
    </dgm:pt>
    <dgm:pt modelId="{80EB0BFB-9762-4AE5-95AD-84B6E9A5943E}" type="sibTrans" cxnId="{667F9CB6-9340-49C3-A243-D140199A5735}">
      <dgm:prSet/>
      <dgm:spPr/>
      <dgm:t>
        <a:bodyPr/>
        <a:lstStyle/>
        <a:p>
          <a:endParaRPr lang="hr-HR"/>
        </a:p>
      </dgm:t>
    </dgm:pt>
    <dgm:pt modelId="{9CFA2335-C1E1-446F-B62D-875E488CC5FA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sugovornici govore </a:t>
          </a:r>
          <a:br>
            <a:rPr lang="hr-HR" dirty="0"/>
          </a:br>
          <a:r>
            <a:rPr lang="hr-HR" dirty="0"/>
            <a:t>o istoj temi</a:t>
          </a:r>
        </a:p>
      </dgm:t>
    </dgm:pt>
    <dgm:pt modelId="{C517E9CA-936D-44CB-A4D5-55E4333E2F4F}" type="parTrans" cxnId="{4CBBBF6F-1C11-4504-9315-24FE058425D7}">
      <dgm:prSet/>
      <dgm:spPr/>
      <dgm:t>
        <a:bodyPr/>
        <a:lstStyle/>
        <a:p>
          <a:endParaRPr lang="hr-HR"/>
        </a:p>
      </dgm:t>
    </dgm:pt>
    <dgm:pt modelId="{10A02BA0-B99B-4597-B78A-B4DA23EC7172}" type="sibTrans" cxnId="{4CBBBF6F-1C11-4504-9315-24FE058425D7}">
      <dgm:prSet/>
      <dgm:spPr/>
      <dgm:t>
        <a:bodyPr/>
        <a:lstStyle/>
        <a:p>
          <a:endParaRPr lang="hr-HR"/>
        </a:p>
      </dgm:t>
    </dgm:pt>
    <dgm:pt modelId="{7547DBF8-3A77-4D2A-938E-68BD86DB9F2D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usmena ili pisana</a:t>
          </a:r>
        </a:p>
      </dgm:t>
    </dgm:pt>
    <dgm:pt modelId="{B9E29FE9-51C2-4718-A908-313CD8A4CA0F}" type="parTrans" cxnId="{DE3671C2-82FD-4D31-AF99-A61A9FCFEA8F}">
      <dgm:prSet/>
      <dgm:spPr/>
      <dgm:t>
        <a:bodyPr/>
        <a:lstStyle/>
        <a:p>
          <a:endParaRPr lang="hr-HR"/>
        </a:p>
      </dgm:t>
    </dgm:pt>
    <dgm:pt modelId="{195DB10C-8B5D-4988-A026-D0BC8E6275FA}" type="sibTrans" cxnId="{DE3671C2-82FD-4D31-AF99-A61A9FCFEA8F}">
      <dgm:prSet/>
      <dgm:spPr/>
      <dgm:t>
        <a:bodyPr/>
        <a:lstStyle/>
        <a:p>
          <a:endParaRPr lang="hr-HR"/>
        </a:p>
      </dgm:t>
    </dgm:pt>
    <dgm:pt modelId="{DC44F314-CFCB-4285-A71A-D8D2F2E331A5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spontana ili planirana</a:t>
          </a:r>
        </a:p>
      </dgm:t>
    </dgm:pt>
    <dgm:pt modelId="{34C7711D-63E6-4C87-BD4D-DA09AE3648BD}" type="parTrans" cxnId="{E2F3A1AA-66B0-4467-ADF8-524ADF0D29D7}">
      <dgm:prSet/>
      <dgm:spPr/>
      <dgm:t>
        <a:bodyPr/>
        <a:lstStyle/>
        <a:p>
          <a:endParaRPr lang="hr-HR"/>
        </a:p>
      </dgm:t>
    </dgm:pt>
    <dgm:pt modelId="{3E428617-B272-4CC2-92CD-A0E520F14446}" type="sibTrans" cxnId="{E2F3A1AA-66B0-4467-ADF8-524ADF0D29D7}">
      <dgm:prSet/>
      <dgm:spPr/>
      <dgm:t>
        <a:bodyPr/>
        <a:lstStyle/>
        <a:p>
          <a:endParaRPr lang="hr-HR"/>
        </a:p>
      </dgm:t>
    </dgm:pt>
    <dgm:pt modelId="{C2CC5C04-B5FA-411C-85CA-40AF63951FF7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važno je znati uvjeriti sugovornika</a:t>
          </a:r>
        </a:p>
      </dgm:t>
    </dgm:pt>
    <dgm:pt modelId="{F2CB2EC1-A44A-4DF6-B7A1-EC6801C13492}" type="parTrans" cxnId="{5B7E0FD6-01F3-4F7D-AF33-280BAD9479C7}">
      <dgm:prSet/>
      <dgm:spPr/>
      <dgm:t>
        <a:bodyPr/>
        <a:lstStyle/>
        <a:p>
          <a:endParaRPr lang="hr-HR"/>
        </a:p>
      </dgm:t>
    </dgm:pt>
    <dgm:pt modelId="{050F00EC-5E20-489B-8916-3B039C35776E}" type="sibTrans" cxnId="{5B7E0FD6-01F3-4F7D-AF33-280BAD9479C7}">
      <dgm:prSet/>
      <dgm:spPr/>
      <dgm:t>
        <a:bodyPr/>
        <a:lstStyle/>
        <a:p>
          <a:endParaRPr lang="hr-HR"/>
        </a:p>
      </dgm:t>
    </dgm:pt>
    <dgm:pt modelId="{2E73AF83-93FA-4DD0-A9AB-F53007245BBA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temelj je poznavanje sadržaja, vjerodostojnost i način govora</a:t>
          </a:r>
        </a:p>
      </dgm:t>
    </dgm:pt>
    <dgm:pt modelId="{766026DE-0580-4FAD-882C-BE619A2ABDFF}" type="parTrans" cxnId="{D4E6DEFD-2592-4015-BA49-BB6F8FDD6190}">
      <dgm:prSet/>
      <dgm:spPr/>
      <dgm:t>
        <a:bodyPr/>
        <a:lstStyle/>
        <a:p>
          <a:endParaRPr lang="hr-HR"/>
        </a:p>
      </dgm:t>
    </dgm:pt>
    <dgm:pt modelId="{9C0149C0-7569-4E5A-B5CE-4550D738DF68}" type="sibTrans" cxnId="{D4E6DEFD-2592-4015-BA49-BB6F8FDD6190}">
      <dgm:prSet/>
      <dgm:spPr/>
      <dgm:t>
        <a:bodyPr/>
        <a:lstStyle/>
        <a:p>
          <a:endParaRPr lang="hr-HR"/>
        </a:p>
      </dgm:t>
    </dgm:pt>
    <dgm:pt modelId="{BCCB1F05-2637-4042-832A-02A626DF0C1D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cilj je donijeti zajedničku odluku</a:t>
          </a:r>
        </a:p>
      </dgm:t>
    </dgm:pt>
    <dgm:pt modelId="{1992CF33-986E-444A-9D9D-AE5577A95E69}" type="parTrans" cxnId="{AB41EE7B-4C60-4962-8F2C-D0667C5F8AE8}">
      <dgm:prSet/>
      <dgm:spPr/>
      <dgm:t>
        <a:bodyPr/>
        <a:lstStyle/>
        <a:p>
          <a:endParaRPr lang="hr-HR"/>
        </a:p>
      </dgm:t>
    </dgm:pt>
    <dgm:pt modelId="{5FF86E42-A5B4-463A-BF95-C910D590F60C}" type="sibTrans" cxnId="{AB41EE7B-4C60-4962-8F2C-D0667C5F8AE8}">
      <dgm:prSet/>
      <dgm:spPr/>
      <dgm:t>
        <a:bodyPr/>
        <a:lstStyle/>
        <a:p>
          <a:endParaRPr lang="hr-HR"/>
        </a:p>
      </dgm:t>
    </dgm:pt>
    <dgm:pt modelId="{81B3C08D-ED24-492D-931E-4B99C715F740}">
      <dgm:prSet phldrT="[Tekst]"/>
      <dgm:spPr/>
      <dgm:t>
        <a:bodyPr/>
        <a:lstStyle/>
        <a:p>
          <a:r>
            <a:rPr lang="hr-HR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dirty="0"/>
            <a:t>doći do najboljeg rješenja za obje strane u raspravi.</a:t>
          </a:r>
        </a:p>
      </dgm:t>
    </dgm:pt>
    <dgm:pt modelId="{E099B35E-71D4-497E-B0C9-153B5F368E34}" type="parTrans" cxnId="{0792D922-066D-46D3-87EC-0537B53B9C68}">
      <dgm:prSet/>
      <dgm:spPr/>
      <dgm:t>
        <a:bodyPr/>
        <a:lstStyle/>
        <a:p>
          <a:endParaRPr lang="hr-HR"/>
        </a:p>
      </dgm:t>
    </dgm:pt>
    <dgm:pt modelId="{C0EB6B8D-CB33-401F-9557-6AA2D8FBEC6A}" type="sibTrans" cxnId="{0792D922-066D-46D3-87EC-0537B53B9C68}">
      <dgm:prSet/>
      <dgm:spPr/>
      <dgm:t>
        <a:bodyPr/>
        <a:lstStyle/>
        <a:p>
          <a:endParaRPr lang="hr-HR"/>
        </a:p>
      </dgm:t>
    </dgm:pt>
    <dgm:pt modelId="{F5287592-6080-4A09-B059-6410B779EE11}" type="pres">
      <dgm:prSet presAssocID="{310A4BF0-166D-459C-86C0-3A2EECB323E1}" presName="Name0" presStyleCnt="0">
        <dgm:presLayoutVars>
          <dgm:dir/>
          <dgm:resizeHandles/>
        </dgm:presLayoutVars>
      </dgm:prSet>
      <dgm:spPr/>
    </dgm:pt>
    <dgm:pt modelId="{ADF2460B-89A2-4C00-8436-7752B10D8C97}" type="pres">
      <dgm:prSet presAssocID="{44DE4C3D-D861-4010-B297-AF364C3F0523}" presName="compNode" presStyleCnt="0"/>
      <dgm:spPr/>
    </dgm:pt>
    <dgm:pt modelId="{66ACAA7B-DC8E-4BDD-BFF3-1E482AE3F296}" type="pres">
      <dgm:prSet presAssocID="{44DE4C3D-D861-4010-B297-AF364C3F0523}" presName="dummyConnPt" presStyleCnt="0"/>
      <dgm:spPr/>
    </dgm:pt>
    <dgm:pt modelId="{1E6C9C71-2FCE-4A7B-B76F-3CDED2BE7349}" type="pres">
      <dgm:prSet presAssocID="{44DE4C3D-D861-4010-B297-AF364C3F0523}" presName="node" presStyleLbl="node1" presStyleIdx="0" presStyleCnt="9">
        <dgm:presLayoutVars>
          <dgm:bulletEnabled val="1"/>
        </dgm:presLayoutVars>
      </dgm:prSet>
      <dgm:spPr/>
    </dgm:pt>
    <dgm:pt modelId="{75687F5C-0A69-4A2E-9C3C-8D1004E7696E}" type="pres">
      <dgm:prSet presAssocID="{E46475CD-29DF-4088-8D87-0C95336F9E5C}" presName="sibTrans" presStyleLbl="bgSibTrans2D1" presStyleIdx="0" presStyleCnt="8"/>
      <dgm:spPr/>
    </dgm:pt>
    <dgm:pt modelId="{B399B735-8D64-4B72-9003-508962A1DD88}" type="pres">
      <dgm:prSet presAssocID="{7C2CE69F-5307-45D7-B555-C659642DC0D2}" presName="compNode" presStyleCnt="0"/>
      <dgm:spPr/>
    </dgm:pt>
    <dgm:pt modelId="{5F0D730F-706F-4EB2-B7C1-DA1083625B58}" type="pres">
      <dgm:prSet presAssocID="{7C2CE69F-5307-45D7-B555-C659642DC0D2}" presName="dummyConnPt" presStyleCnt="0"/>
      <dgm:spPr/>
    </dgm:pt>
    <dgm:pt modelId="{79D5D566-3530-4D00-9841-24586814722F}" type="pres">
      <dgm:prSet presAssocID="{7C2CE69F-5307-45D7-B555-C659642DC0D2}" presName="node" presStyleLbl="node1" presStyleIdx="1" presStyleCnt="9">
        <dgm:presLayoutVars>
          <dgm:bulletEnabled val="1"/>
        </dgm:presLayoutVars>
      </dgm:prSet>
      <dgm:spPr/>
    </dgm:pt>
    <dgm:pt modelId="{1B1E051A-D26C-42B8-BF48-9FA14D66FAA9}" type="pres">
      <dgm:prSet presAssocID="{80EB0BFB-9762-4AE5-95AD-84B6E9A5943E}" presName="sibTrans" presStyleLbl="bgSibTrans2D1" presStyleIdx="1" presStyleCnt="8"/>
      <dgm:spPr/>
    </dgm:pt>
    <dgm:pt modelId="{0536FF43-C23E-40E3-AE6F-54E4CABDE800}" type="pres">
      <dgm:prSet presAssocID="{9CFA2335-C1E1-446F-B62D-875E488CC5FA}" presName="compNode" presStyleCnt="0"/>
      <dgm:spPr/>
    </dgm:pt>
    <dgm:pt modelId="{7E65379A-E884-40A4-9941-03B0A153E6E9}" type="pres">
      <dgm:prSet presAssocID="{9CFA2335-C1E1-446F-B62D-875E488CC5FA}" presName="dummyConnPt" presStyleCnt="0"/>
      <dgm:spPr/>
    </dgm:pt>
    <dgm:pt modelId="{4CE9E035-C519-41C7-AF59-CEF8A3DF824F}" type="pres">
      <dgm:prSet presAssocID="{9CFA2335-C1E1-446F-B62D-875E488CC5FA}" presName="node" presStyleLbl="node1" presStyleIdx="2" presStyleCnt="9">
        <dgm:presLayoutVars>
          <dgm:bulletEnabled val="1"/>
        </dgm:presLayoutVars>
      </dgm:prSet>
      <dgm:spPr/>
    </dgm:pt>
    <dgm:pt modelId="{DBF97D78-EFF5-499C-86EE-CA0EF43321A1}" type="pres">
      <dgm:prSet presAssocID="{10A02BA0-B99B-4597-B78A-B4DA23EC7172}" presName="sibTrans" presStyleLbl="bgSibTrans2D1" presStyleIdx="2" presStyleCnt="8"/>
      <dgm:spPr/>
    </dgm:pt>
    <dgm:pt modelId="{660EF908-6829-4C5E-B5C3-039A975BD01F}" type="pres">
      <dgm:prSet presAssocID="{7547DBF8-3A77-4D2A-938E-68BD86DB9F2D}" presName="compNode" presStyleCnt="0"/>
      <dgm:spPr/>
    </dgm:pt>
    <dgm:pt modelId="{F4E94469-5C2D-4F94-8DFF-2E488A3CC969}" type="pres">
      <dgm:prSet presAssocID="{7547DBF8-3A77-4D2A-938E-68BD86DB9F2D}" presName="dummyConnPt" presStyleCnt="0"/>
      <dgm:spPr/>
    </dgm:pt>
    <dgm:pt modelId="{2C692C84-4E2C-46D8-B58D-1CDDF81D184A}" type="pres">
      <dgm:prSet presAssocID="{7547DBF8-3A77-4D2A-938E-68BD86DB9F2D}" presName="node" presStyleLbl="node1" presStyleIdx="3" presStyleCnt="9">
        <dgm:presLayoutVars>
          <dgm:bulletEnabled val="1"/>
        </dgm:presLayoutVars>
      </dgm:prSet>
      <dgm:spPr/>
    </dgm:pt>
    <dgm:pt modelId="{2BFBA7A5-CDE0-4BEB-BCA8-040981C14A7C}" type="pres">
      <dgm:prSet presAssocID="{195DB10C-8B5D-4988-A026-D0BC8E6275FA}" presName="sibTrans" presStyleLbl="bgSibTrans2D1" presStyleIdx="3" presStyleCnt="8"/>
      <dgm:spPr/>
    </dgm:pt>
    <dgm:pt modelId="{6453E384-0AC8-43BF-A5DB-0D88E7E45A12}" type="pres">
      <dgm:prSet presAssocID="{DC44F314-CFCB-4285-A71A-D8D2F2E331A5}" presName="compNode" presStyleCnt="0"/>
      <dgm:spPr/>
    </dgm:pt>
    <dgm:pt modelId="{046F19B8-B2AC-4E08-BD14-EF672A61A989}" type="pres">
      <dgm:prSet presAssocID="{DC44F314-CFCB-4285-A71A-D8D2F2E331A5}" presName="dummyConnPt" presStyleCnt="0"/>
      <dgm:spPr/>
    </dgm:pt>
    <dgm:pt modelId="{1AF707B7-FD26-4494-9166-6EAC191FA8A7}" type="pres">
      <dgm:prSet presAssocID="{DC44F314-CFCB-4285-A71A-D8D2F2E331A5}" presName="node" presStyleLbl="node1" presStyleIdx="4" presStyleCnt="9">
        <dgm:presLayoutVars>
          <dgm:bulletEnabled val="1"/>
        </dgm:presLayoutVars>
      </dgm:prSet>
      <dgm:spPr/>
    </dgm:pt>
    <dgm:pt modelId="{D3FCDCB9-776A-462C-8BED-3B6B6710D154}" type="pres">
      <dgm:prSet presAssocID="{3E428617-B272-4CC2-92CD-A0E520F14446}" presName="sibTrans" presStyleLbl="bgSibTrans2D1" presStyleIdx="4" presStyleCnt="8"/>
      <dgm:spPr/>
    </dgm:pt>
    <dgm:pt modelId="{1A6BC2C3-2870-410E-9692-6592D8C723AE}" type="pres">
      <dgm:prSet presAssocID="{C2CC5C04-B5FA-411C-85CA-40AF63951FF7}" presName="compNode" presStyleCnt="0"/>
      <dgm:spPr/>
    </dgm:pt>
    <dgm:pt modelId="{B7D93CF4-4E97-49BA-8683-6D2BF4BBA6FB}" type="pres">
      <dgm:prSet presAssocID="{C2CC5C04-B5FA-411C-85CA-40AF63951FF7}" presName="dummyConnPt" presStyleCnt="0"/>
      <dgm:spPr/>
    </dgm:pt>
    <dgm:pt modelId="{BF7109BD-AC48-4BC0-AF85-7F352E1C8E00}" type="pres">
      <dgm:prSet presAssocID="{C2CC5C04-B5FA-411C-85CA-40AF63951FF7}" presName="node" presStyleLbl="node1" presStyleIdx="5" presStyleCnt="9">
        <dgm:presLayoutVars>
          <dgm:bulletEnabled val="1"/>
        </dgm:presLayoutVars>
      </dgm:prSet>
      <dgm:spPr/>
    </dgm:pt>
    <dgm:pt modelId="{2360A88A-877E-4217-9A6C-88ED4EA34BBB}" type="pres">
      <dgm:prSet presAssocID="{050F00EC-5E20-489B-8916-3B039C35776E}" presName="sibTrans" presStyleLbl="bgSibTrans2D1" presStyleIdx="5" presStyleCnt="8"/>
      <dgm:spPr/>
    </dgm:pt>
    <dgm:pt modelId="{D07C8B52-D8CE-4F04-9D70-5CE27F8BEF0E}" type="pres">
      <dgm:prSet presAssocID="{2E73AF83-93FA-4DD0-A9AB-F53007245BBA}" presName="compNode" presStyleCnt="0"/>
      <dgm:spPr/>
    </dgm:pt>
    <dgm:pt modelId="{7CD678AF-DFF1-4BB6-AA72-C359D8A28286}" type="pres">
      <dgm:prSet presAssocID="{2E73AF83-93FA-4DD0-A9AB-F53007245BBA}" presName="dummyConnPt" presStyleCnt="0"/>
      <dgm:spPr/>
    </dgm:pt>
    <dgm:pt modelId="{1919A9CC-31F4-4336-9125-C53EC572AC64}" type="pres">
      <dgm:prSet presAssocID="{2E73AF83-93FA-4DD0-A9AB-F53007245BBA}" presName="node" presStyleLbl="node1" presStyleIdx="6" presStyleCnt="9">
        <dgm:presLayoutVars>
          <dgm:bulletEnabled val="1"/>
        </dgm:presLayoutVars>
      </dgm:prSet>
      <dgm:spPr/>
    </dgm:pt>
    <dgm:pt modelId="{5E20A56C-F09A-495A-801E-3EC02E52F4B6}" type="pres">
      <dgm:prSet presAssocID="{9C0149C0-7569-4E5A-B5CE-4550D738DF68}" presName="sibTrans" presStyleLbl="bgSibTrans2D1" presStyleIdx="6" presStyleCnt="8"/>
      <dgm:spPr/>
    </dgm:pt>
    <dgm:pt modelId="{F7D9B38A-51BB-4509-9BC7-6DEB38BA2FFE}" type="pres">
      <dgm:prSet presAssocID="{BCCB1F05-2637-4042-832A-02A626DF0C1D}" presName="compNode" presStyleCnt="0"/>
      <dgm:spPr/>
    </dgm:pt>
    <dgm:pt modelId="{D1ACA88D-DBE1-4223-A90D-4A95DFF313C1}" type="pres">
      <dgm:prSet presAssocID="{BCCB1F05-2637-4042-832A-02A626DF0C1D}" presName="dummyConnPt" presStyleCnt="0"/>
      <dgm:spPr/>
    </dgm:pt>
    <dgm:pt modelId="{A26AF055-AD70-4496-B990-AED80146C4B7}" type="pres">
      <dgm:prSet presAssocID="{BCCB1F05-2637-4042-832A-02A626DF0C1D}" presName="node" presStyleLbl="node1" presStyleIdx="7" presStyleCnt="9">
        <dgm:presLayoutVars>
          <dgm:bulletEnabled val="1"/>
        </dgm:presLayoutVars>
      </dgm:prSet>
      <dgm:spPr/>
    </dgm:pt>
    <dgm:pt modelId="{76EE4F2C-8FB2-4689-AD31-2257C603CDD8}" type="pres">
      <dgm:prSet presAssocID="{5FF86E42-A5B4-463A-BF95-C910D590F60C}" presName="sibTrans" presStyleLbl="bgSibTrans2D1" presStyleIdx="7" presStyleCnt="8"/>
      <dgm:spPr/>
    </dgm:pt>
    <dgm:pt modelId="{5281FB0D-5C41-46CB-A52E-A81EFE174C98}" type="pres">
      <dgm:prSet presAssocID="{81B3C08D-ED24-492D-931E-4B99C715F740}" presName="compNode" presStyleCnt="0"/>
      <dgm:spPr/>
    </dgm:pt>
    <dgm:pt modelId="{5720EB82-EB2D-4FDF-A17D-4FE952F0507D}" type="pres">
      <dgm:prSet presAssocID="{81B3C08D-ED24-492D-931E-4B99C715F740}" presName="dummyConnPt" presStyleCnt="0"/>
      <dgm:spPr/>
    </dgm:pt>
    <dgm:pt modelId="{5410A51A-8334-4828-BD22-D917F030CC4C}" type="pres">
      <dgm:prSet presAssocID="{81B3C08D-ED24-492D-931E-4B99C715F740}" presName="node" presStyleLbl="node1" presStyleIdx="8" presStyleCnt="9">
        <dgm:presLayoutVars>
          <dgm:bulletEnabled val="1"/>
        </dgm:presLayoutVars>
      </dgm:prSet>
      <dgm:spPr/>
    </dgm:pt>
  </dgm:ptLst>
  <dgm:cxnLst>
    <dgm:cxn modelId="{0792D922-066D-46D3-87EC-0537B53B9C68}" srcId="{310A4BF0-166D-459C-86C0-3A2EECB323E1}" destId="{81B3C08D-ED24-492D-931E-4B99C715F740}" srcOrd="8" destOrd="0" parTransId="{E099B35E-71D4-497E-B0C9-153B5F368E34}" sibTransId="{C0EB6B8D-CB33-401F-9557-6AA2D8FBEC6A}"/>
    <dgm:cxn modelId="{9C7AAF34-613D-4F67-B63C-0D78B64AC304}" type="presOf" srcId="{5FF86E42-A5B4-463A-BF95-C910D590F60C}" destId="{76EE4F2C-8FB2-4689-AD31-2257C603CDD8}" srcOrd="0" destOrd="0" presId="urn:microsoft.com/office/officeart/2005/8/layout/bProcess4"/>
    <dgm:cxn modelId="{9A51EF39-9225-40F6-9C16-B7A9825895CB}" type="presOf" srcId="{195DB10C-8B5D-4988-A026-D0BC8E6275FA}" destId="{2BFBA7A5-CDE0-4BEB-BCA8-040981C14A7C}" srcOrd="0" destOrd="0" presId="urn:microsoft.com/office/officeart/2005/8/layout/bProcess4"/>
    <dgm:cxn modelId="{FB7F0643-7926-4514-9562-50CF99EC503D}" type="presOf" srcId="{C2CC5C04-B5FA-411C-85CA-40AF63951FF7}" destId="{BF7109BD-AC48-4BC0-AF85-7F352E1C8E00}" srcOrd="0" destOrd="0" presId="urn:microsoft.com/office/officeart/2005/8/layout/bProcess4"/>
    <dgm:cxn modelId="{7FFBC069-F62B-4604-AEA6-FF73A5267338}" type="presOf" srcId="{9C0149C0-7569-4E5A-B5CE-4550D738DF68}" destId="{5E20A56C-F09A-495A-801E-3EC02E52F4B6}" srcOrd="0" destOrd="0" presId="urn:microsoft.com/office/officeart/2005/8/layout/bProcess4"/>
    <dgm:cxn modelId="{3571016B-1E56-4F14-919E-924E235076B2}" type="presOf" srcId="{DC44F314-CFCB-4285-A71A-D8D2F2E331A5}" destId="{1AF707B7-FD26-4494-9166-6EAC191FA8A7}" srcOrd="0" destOrd="0" presId="urn:microsoft.com/office/officeart/2005/8/layout/bProcess4"/>
    <dgm:cxn modelId="{DCBD2B4C-8598-4E73-8DCA-2BD8799FE12E}" type="presOf" srcId="{BCCB1F05-2637-4042-832A-02A626DF0C1D}" destId="{A26AF055-AD70-4496-B990-AED80146C4B7}" srcOrd="0" destOrd="0" presId="urn:microsoft.com/office/officeart/2005/8/layout/bProcess4"/>
    <dgm:cxn modelId="{4CBBBF6F-1C11-4504-9315-24FE058425D7}" srcId="{310A4BF0-166D-459C-86C0-3A2EECB323E1}" destId="{9CFA2335-C1E1-446F-B62D-875E488CC5FA}" srcOrd="2" destOrd="0" parTransId="{C517E9CA-936D-44CB-A4D5-55E4333E2F4F}" sibTransId="{10A02BA0-B99B-4597-B78A-B4DA23EC7172}"/>
    <dgm:cxn modelId="{DB2A8754-FA95-404A-AF08-28B61F5DC59D}" type="presOf" srcId="{E46475CD-29DF-4088-8D87-0C95336F9E5C}" destId="{75687F5C-0A69-4A2E-9C3C-8D1004E7696E}" srcOrd="0" destOrd="0" presId="urn:microsoft.com/office/officeart/2005/8/layout/bProcess4"/>
    <dgm:cxn modelId="{81E53859-F3A8-4F5F-AD7A-62C17718E8E9}" type="presOf" srcId="{7547DBF8-3A77-4D2A-938E-68BD86DB9F2D}" destId="{2C692C84-4E2C-46D8-B58D-1CDDF81D184A}" srcOrd="0" destOrd="0" presId="urn:microsoft.com/office/officeart/2005/8/layout/bProcess4"/>
    <dgm:cxn modelId="{0ABF7279-4431-4F7B-BAF6-1636159B330F}" type="presOf" srcId="{80EB0BFB-9762-4AE5-95AD-84B6E9A5943E}" destId="{1B1E051A-D26C-42B8-BF48-9FA14D66FAA9}" srcOrd="0" destOrd="0" presId="urn:microsoft.com/office/officeart/2005/8/layout/bProcess4"/>
    <dgm:cxn modelId="{AB41EE7B-4C60-4962-8F2C-D0667C5F8AE8}" srcId="{310A4BF0-166D-459C-86C0-3A2EECB323E1}" destId="{BCCB1F05-2637-4042-832A-02A626DF0C1D}" srcOrd="7" destOrd="0" parTransId="{1992CF33-986E-444A-9D9D-AE5577A95E69}" sibTransId="{5FF86E42-A5B4-463A-BF95-C910D590F60C}"/>
    <dgm:cxn modelId="{18D03A7F-F1BD-4ACE-9BD4-4F1BC2A86B80}" type="presOf" srcId="{3E428617-B272-4CC2-92CD-A0E520F14446}" destId="{D3FCDCB9-776A-462C-8BED-3B6B6710D154}" srcOrd="0" destOrd="0" presId="urn:microsoft.com/office/officeart/2005/8/layout/bProcess4"/>
    <dgm:cxn modelId="{4C232486-6298-4906-820C-34363CC2E11E}" type="presOf" srcId="{310A4BF0-166D-459C-86C0-3A2EECB323E1}" destId="{F5287592-6080-4A09-B059-6410B779EE11}" srcOrd="0" destOrd="0" presId="urn:microsoft.com/office/officeart/2005/8/layout/bProcess4"/>
    <dgm:cxn modelId="{E2F3A1AA-66B0-4467-ADF8-524ADF0D29D7}" srcId="{310A4BF0-166D-459C-86C0-3A2EECB323E1}" destId="{DC44F314-CFCB-4285-A71A-D8D2F2E331A5}" srcOrd="4" destOrd="0" parTransId="{34C7711D-63E6-4C87-BD4D-DA09AE3648BD}" sibTransId="{3E428617-B272-4CC2-92CD-A0E520F14446}"/>
    <dgm:cxn modelId="{667F9CB6-9340-49C3-A243-D140199A5735}" srcId="{310A4BF0-166D-459C-86C0-3A2EECB323E1}" destId="{7C2CE69F-5307-45D7-B555-C659642DC0D2}" srcOrd="1" destOrd="0" parTransId="{60C7DEB0-BE91-4286-B75B-7A1330410870}" sibTransId="{80EB0BFB-9762-4AE5-95AD-84B6E9A5943E}"/>
    <dgm:cxn modelId="{DE3671C2-82FD-4D31-AF99-A61A9FCFEA8F}" srcId="{310A4BF0-166D-459C-86C0-3A2EECB323E1}" destId="{7547DBF8-3A77-4D2A-938E-68BD86DB9F2D}" srcOrd="3" destOrd="0" parTransId="{B9E29FE9-51C2-4718-A908-313CD8A4CA0F}" sibTransId="{195DB10C-8B5D-4988-A026-D0BC8E6275FA}"/>
    <dgm:cxn modelId="{0D4C76C7-9371-4EA0-8840-ECE345F54689}" type="presOf" srcId="{44DE4C3D-D861-4010-B297-AF364C3F0523}" destId="{1E6C9C71-2FCE-4A7B-B76F-3CDED2BE7349}" srcOrd="0" destOrd="0" presId="urn:microsoft.com/office/officeart/2005/8/layout/bProcess4"/>
    <dgm:cxn modelId="{8C8FCFC7-7144-447D-85AA-2968871F53FE}" type="presOf" srcId="{9CFA2335-C1E1-446F-B62D-875E488CC5FA}" destId="{4CE9E035-C519-41C7-AF59-CEF8A3DF824F}" srcOrd="0" destOrd="0" presId="urn:microsoft.com/office/officeart/2005/8/layout/bProcess4"/>
    <dgm:cxn modelId="{6572A3C8-3F09-4A9E-B18F-2C3BC4045CC7}" type="presOf" srcId="{81B3C08D-ED24-492D-931E-4B99C715F740}" destId="{5410A51A-8334-4828-BD22-D917F030CC4C}" srcOrd="0" destOrd="0" presId="urn:microsoft.com/office/officeart/2005/8/layout/bProcess4"/>
    <dgm:cxn modelId="{A67C36D3-9ADF-4068-A024-FCC7B5F564B5}" type="presOf" srcId="{10A02BA0-B99B-4597-B78A-B4DA23EC7172}" destId="{DBF97D78-EFF5-499C-86EE-CA0EF43321A1}" srcOrd="0" destOrd="0" presId="urn:microsoft.com/office/officeart/2005/8/layout/bProcess4"/>
    <dgm:cxn modelId="{DF34CBD3-7728-4B2E-9010-14A7DE0289A6}" type="presOf" srcId="{7C2CE69F-5307-45D7-B555-C659642DC0D2}" destId="{79D5D566-3530-4D00-9841-24586814722F}" srcOrd="0" destOrd="0" presId="urn:microsoft.com/office/officeart/2005/8/layout/bProcess4"/>
    <dgm:cxn modelId="{5B7E0FD6-01F3-4F7D-AF33-280BAD9479C7}" srcId="{310A4BF0-166D-459C-86C0-3A2EECB323E1}" destId="{C2CC5C04-B5FA-411C-85CA-40AF63951FF7}" srcOrd="5" destOrd="0" parTransId="{F2CB2EC1-A44A-4DF6-B7A1-EC6801C13492}" sibTransId="{050F00EC-5E20-489B-8916-3B039C35776E}"/>
    <dgm:cxn modelId="{4827A1D9-8299-4422-A0B3-6F70D116D384}" type="presOf" srcId="{2E73AF83-93FA-4DD0-A9AB-F53007245BBA}" destId="{1919A9CC-31F4-4336-9125-C53EC572AC64}" srcOrd="0" destOrd="0" presId="urn:microsoft.com/office/officeart/2005/8/layout/bProcess4"/>
    <dgm:cxn modelId="{0181C0E2-1EFC-43F8-BEB5-5EEF2A519FDD}" type="presOf" srcId="{050F00EC-5E20-489B-8916-3B039C35776E}" destId="{2360A88A-877E-4217-9A6C-88ED4EA34BBB}" srcOrd="0" destOrd="0" presId="urn:microsoft.com/office/officeart/2005/8/layout/bProcess4"/>
    <dgm:cxn modelId="{9A4EA1F6-2049-4052-B96B-4FBCDFCF5D99}" srcId="{310A4BF0-166D-459C-86C0-3A2EECB323E1}" destId="{44DE4C3D-D861-4010-B297-AF364C3F0523}" srcOrd="0" destOrd="0" parTransId="{B602416A-A3AE-4386-A60F-7B997F52B74D}" sibTransId="{E46475CD-29DF-4088-8D87-0C95336F9E5C}"/>
    <dgm:cxn modelId="{D4E6DEFD-2592-4015-BA49-BB6F8FDD6190}" srcId="{310A4BF0-166D-459C-86C0-3A2EECB323E1}" destId="{2E73AF83-93FA-4DD0-A9AB-F53007245BBA}" srcOrd="6" destOrd="0" parTransId="{766026DE-0580-4FAD-882C-BE619A2ABDFF}" sibTransId="{9C0149C0-7569-4E5A-B5CE-4550D738DF68}"/>
    <dgm:cxn modelId="{042A8BFF-7C19-403F-8BDE-595019F86503}" type="presParOf" srcId="{F5287592-6080-4A09-B059-6410B779EE11}" destId="{ADF2460B-89A2-4C00-8436-7752B10D8C97}" srcOrd="0" destOrd="0" presId="urn:microsoft.com/office/officeart/2005/8/layout/bProcess4"/>
    <dgm:cxn modelId="{10217E1D-D662-44F3-9B1A-AD606FE3B056}" type="presParOf" srcId="{ADF2460B-89A2-4C00-8436-7752B10D8C97}" destId="{66ACAA7B-DC8E-4BDD-BFF3-1E482AE3F296}" srcOrd="0" destOrd="0" presId="urn:microsoft.com/office/officeart/2005/8/layout/bProcess4"/>
    <dgm:cxn modelId="{2BB90C7B-F580-42F8-802F-8D4135762831}" type="presParOf" srcId="{ADF2460B-89A2-4C00-8436-7752B10D8C97}" destId="{1E6C9C71-2FCE-4A7B-B76F-3CDED2BE7349}" srcOrd="1" destOrd="0" presId="urn:microsoft.com/office/officeart/2005/8/layout/bProcess4"/>
    <dgm:cxn modelId="{AA3CA276-895D-43D9-8E1E-F970631498A4}" type="presParOf" srcId="{F5287592-6080-4A09-B059-6410B779EE11}" destId="{75687F5C-0A69-4A2E-9C3C-8D1004E7696E}" srcOrd="1" destOrd="0" presId="urn:microsoft.com/office/officeart/2005/8/layout/bProcess4"/>
    <dgm:cxn modelId="{97D702E9-2A38-40A2-9FD2-9942F5CDA949}" type="presParOf" srcId="{F5287592-6080-4A09-B059-6410B779EE11}" destId="{B399B735-8D64-4B72-9003-508962A1DD88}" srcOrd="2" destOrd="0" presId="urn:microsoft.com/office/officeart/2005/8/layout/bProcess4"/>
    <dgm:cxn modelId="{C3EAE46C-FC94-4CFF-A213-4F7E94A80073}" type="presParOf" srcId="{B399B735-8D64-4B72-9003-508962A1DD88}" destId="{5F0D730F-706F-4EB2-B7C1-DA1083625B58}" srcOrd="0" destOrd="0" presId="urn:microsoft.com/office/officeart/2005/8/layout/bProcess4"/>
    <dgm:cxn modelId="{DADDABA1-508F-43C5-95DA-7AAE77500A39}" type="presParOf" srcId="{B399B735-8D64-4B72-9003-508962A1DD88}" destId="{79D5D566-3530-4D00-9841-24586814722F}" srcOrd="1" destOrd="0" presId="urn:microsoft.com/office/officeart/2005/8/layout/bProcess4"/>
    <dgm:cxn modelId="{B6A92906-A5A5-4918-9337-2580A338F1B6}" type="presParOf" srcId="{F5287592-6080-4A09-B059-6410B779EE11}" destId="{1B1E051A-D26C-42B8-BF48-9FA14D66FAA9}" srcOrd="3" destOrd="0" presId="urn:microsoft.com/office/officeart/2005/8/layout/bProcess4"/>
    <dgm:cxn modelId="{1C01F76A-9E1D-4006-8EE0-314ACEC869BB}" type="presParOf" srcId="{F5287592-6080-4A09-B059-6410B779EE11}" destId="{0536FF43-C23E-40E3-AE6F-54E4CABDE800}" srcOrd="4" destOrd="0" presId="urn:microsoft.com/office/officeart/2005/8/layout/bProcess4"/>
    <dgm:cxn modelId="{0783D543-ECA7-49B8-88E8-41EBC971EDAE}" type="presParOf" srcId="{0536FF43-C23E-40E3-AE6F-54E4CABDE800}" destId="{7E65379A-E884-40A4-9941-03B0A153E6E9}" srcOrd="0" destOrd="0" presId="urn:microsoft.com/office/officeart/2005/8/layout/bProcess4"/>
    <dgm:cxn modelId="{07DF4F7E-DF11-4E12-A30E-2F7EBB606D5F}" type="presParOf" srcId="{0536FF43-C23E-40E3-AE6F-54E4CABDE800}" destId="{4CE9E035-C519-41C7-AF59-CEF8A3DF824F}" srcOrd="1" destOrd="0" presId="urn:microsoft.com/office/officeart/2005/8/layout/bProcess4"/>
    <dgm:cxn modelId="{A19B0EF2-B4FC-4221-A9B1-ACD6B3CEA109}" type="presParOf" srcId="{F5287592-6080-4A09-B059-6410B779EE11}" destId="{DBF97D78-EFF5-499C-86EE-CA0EF43321A1}" srcOrd="5" destOrd="0" presId="urn:microsoft.com/office/officeart/2005/8/layout/bProcess4"/>
    <dgm:cxn modelId="{B2CC7963-B06E-4492-86EC-A195E99217EF}" type="presParOf" srcId="{F5287592-6080-4A09-B059-6410B779EE11}" destId="{660EF908-6829-4C5E-B5C3-039A975BD01F}" srcOrd="6" destOrd="0" presId="urn:microsoft.com/office/officeart/2005/8/layout/bProcess4"/>
    <dgm:cxn modelId="{B4229D99-6A28-42FD-BD72-485A67EDA990}" type="presParOf" srcId="{660EF908-6829-4C5E-B5C3-039A975BD01F}" destId="{F4E94469-5C2D-4F94-8DFF-2E488A3CC969}" srcOrd="0" destOrd="0" presId="urn:microsoft.com/office/officeart/2005/8/layout/bProcess4"/>
    <dgm:cxn modelId="{F7744476-389C-42CD-8958-75E3C73B25A9}" type="presParOf" srcId="{660EF908-6829-4C5E-B5C3-039A975BD01F}" destId="{2C692C84-4E2C-46D8-B58D-1CDDF81D184A}" srcOrd="1" destOrd="0" presId="urn:microsoft.com/office/officeart/2005/8/layout/bProcess4"/>
    <dgm:cxn modelId="{5BC6DF4E-1B2F-442B-862D-79CDDAB2EAC4}" type="presParOf" srcId="{F5287592-6080-4A09-B059-6410B779EE11}" destId="{2BFBA7A5-CDE0-4BEB-BCA8-040981C14A7C}" srcOrd="7" destOrd="0" presId="urn:microsoft.com/office/officeart/2005/8/layout/bProcess4"/>
    <dgm:cxn modelId="{7A4DE54B-217D-486B-9311-0236B55FB306}" type="presParOf" srcId="{F5287592-6080-4A09-B059-6410B779EE11}" destId="{6453E384-0AC8-43BF-A5DB-0D88E7E45A12}" srcOrd="8" destOrd="0" presId="urn:microsoft.com/office/officeart/2005/8/layout/bProcess4"/>
    <dgm:cxn modelId="{1D9F3266-0C04-4B9F-84C4-35EDDB898C42}" type="presParOf" srcId="{6453E384-0AC8-43BF-A5DB-0D88E7E45A12}" destId="{046F19B8-B2AC-4E08-BD14-EF672A61A989}" srcOrd="0" destOrd="0" presId="urn:microsoft.com/office/officeart/2005/8/layout/bProcess4"/>
    <dgm:cxn modelId="{64CEDEB5-298E-4552-91FE-485E6FE55C87}" type="presParOf" srcId="{6453E384-0AC8-43BF-A5DB-0D88E7E45A12}" destId="{1AF707B7-FD26-4494-9166-6EAC191FA8A7}" srcOrd="1" destOrd="0" presId="urn:microsoft.com/office/officeart/2005/8/layout/bProcess4"/>
    <dgm:cxn modelId="{DB4DAF37-53DC-4F80-AF4D-95E1EF0C738C}" type="presParOf" srcId="{F5287592-6080-4A09-B059-6410B779EE11}" destId="{D3FCDCB9-776A-462C-8BED-3B6B6710D154}" srcOrd="9" destOrd="0" presId="urn:microsoft.com/office/officeart/2005/8/layout/bProcess4"/>
    <dgm:cxn modelId="{DB6DE444-4F0D-419A-A5DD-53953A27B035}" type="presParOf" srcId="{F5287592-6080-4A09-B059-6410B779EE11}" destId="{1A6BC2C3-2870-410E-9692-6592D8C723AE}" srcOrd="10" destOrd="0" presId="urn:microsoft.com/office/officeart/2005/8/layout/bProcess4"/>
    <dgm:cxn modelId="{5DA531D9-AC3E-4663-9371-9242E6AD30EE}" type="presParOf" srcId="{1A6BC2C3-2870-410E-9692-6592D8C723AE}" destId="{B7D93CF4-4E97-49BA-8683-6D2BF4BBA6FB}" srcOrd="0" destOrd="0" presId="urn:microsoft.com/office/officeart/2005/8/layout/bProcess4"/>
    <dgm:cxn modelId="{BB65845F-735C-4FEE-B5D3-5CE94EAA61C4}" type="presParOf" srcId="{1A6BC2C3-2870-410E-9692-6592D8C723AE}" destId="{BF7109BD-AC48-4BC0-AF85-7F352E1C8E00}" srcOrd="1" destOrd="0" presId="urn:microsoft.com/office/officeart/2005/8/layout/bProcess4"/>
    <dgm:cxn modelId="{A56EDD89-2023-4F6B-B87A-D9BE00A0351D}" type="presParOf" srcId="{F5287592-6080-4A09-B059-6410B779EE11}" destId="{2360A88A-877E-4217-9A6C-88ED4EA34BBB}" srcOrd="11" destOrd="0" presId="urn:microsoft.com/office/officeart/2005/8/layout/bProcess4"/>
    <dgm:cxn modelId="{4CC8609E-0481-43B4-8495-77E2A7B4BF35}" type="presParOf" srcId="{F5287592-6080-4A09-B059-6410B779EE11}" destId="{D07C8B52-D8CE-4F04-9D70-5CE27F8BEF0E}" srcOrd="12" destOrd="0" presId="urn:microsoft.com/office/officeart/2005/8/layout/bProcess4"/>
    <dgm:cxn modelId="{D453A863-C4C3-43C6-B89F-302B5591588E}" type="presParOf" srcId="{D07C8B52-D8CE-4F04-9D70-5CE27F8BEF0E}" destId="{7CD678AF-DFF1-4BB6-AA72-C359D8A28286}" srcOrd="0" destOrd="0" presId="urn:microsoft.com/office/officeart/2005/8/layout/bProcess4"/>
    <dgm:cxn modelId="{1A7C331D-44B8-4105-A023-3E7B3FFFA931}" type="presParOf" srcId="{D07C8B52-D8CE-4F04-9D70-5CE27F8BEF0E}" destId="{1919A9CC-31F4-4336-9125-C53EC572AC64}" srcOrd="1" destOrd="0" presId="urn:microsoft.com/office/officeart/2005/8/layout/bProcess4"/>
    <dgm:cxn modelId="{A4F9EB28-A742-4322-BC55-416F38877944}" type="presParOf" srcId="{F5287592-6080-4A09-B059-6410B779EE11}" destId="{5E20A56C-F09A-495A-801E-3EC02E52F4B6}" srcOrd="13" destOrd="0" presId="urn:microsoft.com/office/officeart/2005/8/layout/bProcess4"/>
    <dgm:cxn modelId="{9FDFB91F-A395-4BB4-AACA-70B17F5D7FA5}" type="presParOf" srcId="{F5287592-6080-4A09-B059-6410B779EE11}" destId="{F7D9B38A-51BB-4509-9BC7-6DEB38BA2FFE}" srcOrd="14" destOrd="0" presId="urn:microsoft.com/office/officeart/2005/8/layout/bProcess4"/>
    <dgm:cxn modelId="{8B1D058A-6ABF-4CA3-86E9-F7FA1344D844}" type="presParOf" srcId="{F7D9B38A-51BB-4509-9BC7-6DEB38BA2FFE}" destId="{D1ACA88D-DBE1-4223-A90D-4A95DFF313C1}" srcOrd="0" destOrd="0" presId="urn:microsoft.com/office/officeart/2005/8/layout/bProcess4"/>
    <dgm:cxn modelId="{681BC969-A081-4B49-ABD2-CD6C3A7201B5}" type="presParOf" srcId="{F7D9B38A-51BB-4509-9BC7-6DEB38BA2FFE}" destId="{A26AF055-AD70-4496-B990-AED80146C4B7}" srcOrd="1" destOrd="0" presId="urn:microsoft.com/office/officeart/2005/8/layout/bProcess4"/>
    <dgm:cxn modelId="{FA024415-5CD8-4A06-B134-83706FFBBEA9}" type="presParOf" srcId="{F5287592-6080-4A09-B059-6410B779EE11}" destId="{76EE4F2C-8FB2-4689-AD31-2257C603CDD8}" srcOrd="15" destOrd="0" presId="urn:microsoft.com/office/officeart/2005/8/layout/bProcess4"/>
    <dgm:cxn modelId="{EC110122-C4B8-4A81-8FA7-5EAF001B0577}" type="presParOf" srcId="{F5287592-6080-4A09-B059-6410B779EE11}" destId="{5281FB0D-5C41-46CB-A52E-A81EFE174C98}" srcOrd="16" destOrd="0" presId="urn:microsoft.com/office/officeart/2005/8/layout/bProcess4"/>
    <dgm:cxn modelId="{19790DCC-9BA3-479D-8EAD-DCB82B5887D1}" type="presParOf" srcId="{5281FB0D-5C41-46CB-A52E-A81EFE174C98}" destId="{5720EB82-EB2D-4FDF-A17D-4FE952F0507D}" srcOrd="0" destOrd="0" presId="urn:microsoft.com/office/officeart/2005/8/layout/bProcess4"/>
    <dgm:cxn modelId="{CB7FA36E-29FF-42F1-8D83-5835B8FB4CD6}" type="presParOf" srcId="{5281FB0D-5C41-46CB-A52E-A81EFE174C98}" destId="{5410A51A-8334-4828-BD22-D917F030CC4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73DC186-803F-4BF0-97F7-F4FFDE78341E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06BEC1D9-8676-4389-89CF-5398524A0E71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Tko?</a:t>
          </a:r>
        </a:p>
      </dgm:t>
    </dgm:pt>
    <dgm:pt modelId="{E4A3F730-C2C3-4E1B-983D-80FD090AFDFF}" type="parTrans" cxnId="{4CDA92EA-2046-415D-8B29-B1B8383C8357}">
      <dgm:prSet/>
      <dgm:spPr/>
      <dgm:t>
        <a:bodyPr/>
        <a:lstStyle/>
        <a:p>
          <a:endParaRPr lang="hr-HR"/>
        </a:p>
      </dgm:t>
    </dgm:pt>
    <dgm:pt modelId="{2500C2BE-ABBB-42BC-9CE5-96240B131E53}" type="sibTrans" cxnId="{4CDA92EA-2046-415D-8B29-B1B8383C8357}">
      <dgm:prSet/>
      <dgm:spPr/>
      <dgm:t>
        <a:bodyPr/>
        <a:lstStyle/>
        <a:p>
          <a:endParaRPr lang="hr-HR"/>
        </a:p>
      </dgm:t>
    </dgm:pt>
    <dgm:pt modelId="{8417641E-CDA9-4EA9-BA07-D3FF40B26C64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Što?</a:t>
          </a:r>
        </a:p>
      </dgm:t>
    </dgm:pt>
    <dgm:pt modelId="{74A6E861-B391-4F16-9707-6F4291C4E2DD}" type="parTrans" cxnId="{17E0DAB4-E8A5-4498-88D5-F622107079A7}">
      <dgm:prSet/>
      <dgm:spPr/>
      <dgm:t>
        <a:bodyPr/>
        <a:lstStyle/>
        <a:p>
          <a:endParaRPr lang="hr-HR"/>
        </a:p>
      </dgm:t>
    </dgm:pt>
    <dgm:pt modelId="{857060A4-918B-4087-B762-905F806FBE7C}" type="sibTrans" cxnId="{17E0DAB4-E8A5-4498-88D5-F622107079A7}">
      <dgm:prSet/>
      <dgm:spPr/>
      <dgm:t>
        <a:bodyPr/>
        <a:lstStyle/>
        <a:p>
          <a:endParaRPr lang="hr-HR"/>
        </a:p>
      </dgm:t>
    </dgm:pt>
    <dgm:pt modelId="{A13520C9-CAEF-46A3-A2E3-E36FEBFF39D6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Gdje?</a:t>
          </a:r>
        </a:p>
      </dgm:t>
    </dgm:pt>
    <dgm:pt modelId="{189E5516-2401-4B79-A0F8-C4A5FB053232}" type="parTrans" cxnId="{E0D1F416-E02D-4C64-BA7A-4973FE30AE3E}">
      <dgm:prSet/>
      <dgm:spPr/>
      <dgm:t>
        <a:bodyPr/>
        <a:lstStyle/>
        <a:p>
          <a:endParaRPr lang="hr-HR"/>
        </a:p>
      </dgm:t>
    </dgm:pt>
    <dgm:pt modelId="{50BBFE8D-F4A4-43B1-A568-94B0ADDED8D8}" type="sibTrans" cxnId="{E0D1F416-E02D-4C64-BA7A-4973FE30AE3E}">
      <dgm:prSet/>
      <dgm:spPr/>
      <dgm:t>
        <a:bodyPr/>
        <a:lstStyle/>
        <a:p>
          <a:endParaRPr lang="hr-HR"/>
        </a:p>
      </dgm:t>
    </dgm:pt>
    <dgm:pt modelId="{84E1165F-5216-4AE8-9BB2-23DF8AF671B7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Kada?</a:t>
          </a:r>
        </a:p>
      </dgm:t>
    </dgm:pt>
    <dgm:pt modelId="{066EA19D-9E26-4FDA-95EB-404F5946E670}" type="parTrans" cxnId="{E56FD898-7934-4099-8717-E90D20AF8A15}">
      <dgm:prSet/>
      <dgm:spPr/>
      <dgm:t>
        <a:bodyPr/>
        <a:lstStyle/>
        <a:p>
          <a:endParaRPr lang="hr-HR"/>
        </a:p>
      </dgm:t>
    </dgm:pt>
    <dgm:pt modelId="{686B91DF-FA6E-4915-A44E-B31984595990}" type="sibTrans" cxnId="{E56FD898-7934-4099-8717-E90D20AF8A15}">
      <dgm:prSet/>
      <dgm:spPr/>
      <dgm:t>
        <a:bodyPr/>
        <a:lstStyle/>
        <a:p>
          <a:endParaRPr lang="hr-HR"/>
        </a:p>
      </dgm:t>
    </dgm:pt>
    <dgm:pt modelId="{9D1CC4BA-DC95-449C-89C0-904342492619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Kako?</a:t>
          </a:r>
        </a:p>
      </dgm:t>
    </dgm:pt>
    <dgm:pt modelId="{53CFE633-7441-421B-82B1-6BAAC35B6595}" type="parTrans" cxnId="{32169C6B-8F9B-4640-BDDD-491EDCAF564B}">
      <dgm:prSet/>
      <dgm:spPr/>
      <dgm:t>
        <a:bodyPr/>
        <a:lstStyle/>
        <a:p>
          <a:endParaRPr lang="hr-HR"/>
        </a:p>
      </dgm:t>
    </dgm:pt>
    <dgm:pt modelId="{A7040FAA-3076-4E2B-9875-7921384B2387}" type="sibTrans" cxnId="{32169C6B-8F9B-4640-BDDD-491EDCAF564B}">
      <dgm:prSet/>
      <dgm:spPr/>
      <dgm:t>
        <a:bodyPr/>
        <a:lstStyle/>
        <a:p>
          <a:endParaRPr lang="hr-HR"/>
        </a:p>
      </dgm:t>
    </dgm:pt>
    <dgm:pt modelId="{06F9DBF9-A526-451D-8926-58E1FF0CCA5D}">
      <dgm:prSet phldrT="[Tekst]" custT="1"/>
      <dgm:spPr/>
      <dgm:t>
        <a:bodyPr/>
        <a:lstStyle/>
        <a:p>
          <a:r>
            <a:rPr lang="hr-HR" sz="18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Zašto?</a:t>
          </a:r>
        </a:p>
      </dgm:t>
    </dgm:pt>
    <dgm:pt modelId="{2B1981B8-83A4-4FCC-893D-8CCCFA9941AD}" type="parTrans" cxnId="{95FD8FB9-9D4A-4F7B-AE89-4AD809C9832F}">
      <dgm:prSet/>
      <dgm:spPr/>
      <dgm:t>
        <a:bodyPr/>
        <a:lstStyle/>
        <a:p>
          <a:endParaRPr lang="hr-HR"/>
        </a:p>
      </dgm:t>
    </dgm:pt>
    <dgm:pt modelId="{4A903857-64F3-4DDB-8805-96E1F642267D}" type="sibTrans" cxnId="{95FD8FB9-9D4A-4F7B-AE89-4AD809C9832F}">
      <dgm:prSet/>
      <dgm:spPr/>
      <dgm:t>
        <a:bodyPr/>
        <a:lstStyle/>
        <a:p>
          <a:endParaRPr lang="hr-HR"/>
        </a:p>
      </dgm:t>
    </dgm:pt>
    <dgm:pt modelId="{5C030B53-4098-4DF3-A8AC-2E86958A9DBE}" type="pres">
      <dgm:prSet presAssocID="{373DC186-803F-4BF0-97F7-F4FFDE78341E}" presName="cycle" presStyleCnt="0">
        <dgm:presLayoutVars>
          <dgm:dir/>
          <dgm:resizeHandles val="exact"/>
        </dgm:presLayoutVars>
      </dgm:prSet>
      <dgm:spPr/>
    </dgm:pt>
    <dgm:pt modelId="{A029BD8C-F1D6-4F54-8AA8-EE152BE56582}" type="pres">
      <dgm:prSet presAssocID="{06BEC1D9-8676-4389-89CF-5398524A0E71}" presName="dummy" presStyleCnt="0"/>
      <dgm:spPr/>
    </dgm:pt>
    <dgm:pt modelId="{66D90BAE-D755-46AC-8B93-E49559694659}" type="pres">
      <dgm:prSet presAssocID="{06BEC1D9-8676-4389-89CF-5398524A0E71}" presName="node" presStyleLbl="revTx" presStyleIdx="0" presStyleCnt="6">
        <dgm:presLayoutVars>
          <dgm:bulletEnabled val="1"/>
        </dgm:presLayoutVars>
      </dgm:prSet>
      <dgm:spPr/>
    </dgm:pt>
    <dgm:pt modelId="{7A00BF2C-32E4-41E1-9FCB-15693380E6E9}" type="pres">
      <dgm:prSet presAssocID="{2500C2BE-ABBB-42BC-9CE5-96240B131E53}" presName="sibTrans" presStyleLbl="node1" presStyleIdx="0" presStyleCnt="6"/>
      <dgm:spPr/>
    </dgm:pt>
    <dgm:pt modelId="{F9BEB6E7-1B2A-42DA-96F5-450DB88C8B61}" type="pres">
      <dgm:prSet presAssocID="{8417641E-CDA9-4EA9-BA07-D3FF40B26C64}" presName="dummy" presStyleCnt="0"/>
      <dgm:spPr/>
    </dgm:pt>
    <dgm:pt modelId="{DA3B6B8E-7B42-4786-AFD8-B4CEEFE12936}" type="pres">
      <dgm:prSet presAssocID="{8417641E-CDA9-4EA9-BA07-D3FF40B26C64}" presName="node" presStyleLbl="revTx" presStyleIdx="1" presStyleCnt="6">
        <dgm:presLayoutVars>
          <dgm:bulletEnabled val="1"/>
        </dgm:presLayoutVars>
      </dgm:prSet>
      <dgm:spPr/>
    </dgm:pt>
    <dgm:pt modelId="{BC946D8C-CBFC-4F33-B819-9812B3B832D6}" type="pres">
      <dgm:prSet presAssocID="{857060A4-918B-4087-B762-905F806FBE7C}" presName="sibTrans" presStyleLbl="node1" presStyleIdx="1" presStyleCnt="6"/>
      <dgm:spPr/>
    </dgm:pt>
    <dgm:pt modelId="{38679BE7-717B-4781-A914-15EBDADF8206}" type="pres">
      <dgm:prSet presAssocID="{A13520C9-CAEF-46A3-A2E3-E36FEBFF39D6}" presName="dummy" presStyleCnt="0"/>
      <dgm:spPr/>
    </dgm:pt>
    <dgm:pt modelId="{0F966383-F392-4D43-ABB1-E7361C75A076}" type="pres">
      <dgm:prSet presAssocID="{A13520C9-CAEF-46A3-A2E3-E36FEBFF39D6}" presName="node" presStyleLbl="revTx" presStyleIdx="2" presStyleCnt="6">
        <dgm:presLayoutVars>
          <dgm:bulletEnabled val="1"/>
        </dgm:presLayoutVars>
      </dgm:prSet>
      <dgm:spPr/>
    </dgm:pt>
    <dgm:pt modelId="{B78F2926-2D46-42CE-BFF5-7050681CF9D0}" type="pres">
      <dgm:prSet presAssocID="{50BBFE8D-F4A4-43B1-A568-94B0ADDED8D8}" presName="sibTrans" presStyleLbl="node1" presStyleIdx="2" presStyleCnt="6"/>
      <dgm:spPr/>
    </dgm:pt>
    <dgm:pt modelId="{A6C3D920-C590-45EA-84A2-943FF18AF4A3}" type="pres">
      <dgm:prSet presAssocID="{84E1165F-5216-4AE8-9BB2-23DF8AF671B7}" presName="dummy" presStyleCnt="0"/>
      <dgm:spPr/>
    </dgm:pt>
    <dgm:pt modelId="{CAAE6D57-D39A-48DA-A777-35AD7EA20A1E}" type="pres">
      <dgm:prSet presAssocID="{84E1165F-5216-4AE8-9BB2-23DF8AF671B7}" presName="node" presStyleLbl="revTx" presStyleIdx="3" presStyleCnt="6">
        <dgm:presLayoutVars>
          <dgm:bulletEnabled val="1"/>
        </dgm:presLayoutVars>
      </dgm:prSet>
      <dgm:spPr/>
    </dgm:pt>
    <dgm:pt modelId="{2008DB26-A6BD-4D9E-A585-39F793AC4CC2}" type="pres">
      <dgm:prSet presAssocID="{686B91DF-FA6E-4915-A44E-B31984595990}" presName="sibTrans" presStyleLbl="node1" presStyleIdx="3" presStyleCnt="6"/>
      <dgm:spPr/>
    </dgm:pt>
    <dgm:pt modelId="{F78A8B4C-D5F2-462C-913D-60F1FC13E474}" type="pres">
      <dgm:prSet presAssocID="{9D1CC4BA-DC95-449C-89C0-904342492619}" presName="dummy" presStyleCnt="0"/>
      <dgm:spPr/>
    </dgm:pt>
    <dgm:pt modelId="{36DE852E-D0EB-4342-A613-BB72ED79DCC4}" type="pres">
      <dgm:prSet presAssocID="{9D1CC4BA-DC95-449C-89C0-904342492619}" presName="node" presStyleLbl="revTx" presStyleIdx="4" presStyleCnt="6">
        <dgm:presLayoutVars>
          <dgm:bulletEnabled val="1"/>
        </dgm:presLayoutVars>
      </dgm:prSet>
      <dgm:spPr/>
    </dgm:pt>
    <dgm:pt modelId="{7AEDC134-54D5-4884-8B2B-4D99F8EF3E8C}" type="pres">
      <dgm:prSet presAssocID="{A7040FAA-3076-4E2B-9875-7921384B2387}" presName="sibTrans" presStyleLbl="node1" presStyleIdx="4" presStyleCnt="6"/>
      <dgm:spPr/>
    </dgm:pt>
    <dgm:pt modelId="{391FABD0-3B83-4156-AE57-C2C008463BD1}" type="pres">
      <dgm:prSet presAssocID="{06F9DBF9-A526-451D-8926-58E1FF0CCA5D}" presName="dummy" presStyleCnt="0"/>
      <dgm:spPr/>
    </dgm:pt>
    <dgm:pt modelId="{C37AF0B3-C35A-4706-98D5-BD3A26F58820}" type="pres">
      <dgm:prSet presAssocID="{06F9DBF9-A526-451D-8926-58E1FF0CCA5D}" presName="node" presStyleLbl="revTx" presStyleIdx="5" presStyleCnt="6">
        <dgm:presLayoutVars>
          <dgm:bulletEnabled val="1"/>
        </dgm:presLayoutVars>
      </dgm:prSet>
      <dgm:spPr/>
    </dgm:pt>
    <dgm:pt modelId="{337B7CFE-324B-4A27-94E7-490B6BCB195C}" type="pres">
      <dgm:prSet presAssocID="{4A903857-64F3-4DDB-8805-96E1F642267D}" presName="sibTrans" presStyleLbl="node1" presStyleIdx="5" presStyleCnt="6"/>
      <dgm:spPr/>
    </dgm:pt>
  </dgm:ptLst>
  <dgm:cxnLst>
    <dgm:cxn modelId="{75C9C607-BBAA-4A1F-83B6-CEF72F90920D}" type="presOf" srcId="{A7040FAA-3076-4E2B-9875-7921384B2387}" destId="{7AEDC134-54D5-4884-8B2B-4D99F8EF3E8C}" srcOrd="0" destOrd="0" presId="urn:microsoft.com/office/officeart/2005/8/layout/cycle1"/>
    <dgm:cxn modelId="{4F35CE15-48E8-44CA-A890-5EC1E8F2C095}" type="presOf" srcId="{A13520C9-CAEF-46A3-A2E3-E36FEBFF39D6}" destId="{0F966383-F392-4D43-ABB1-E7361C75A076}" srcOrd="0" destOrd="0" presId="urn:microsoft.com/office/officeart/2005/8/layout/cycle1"/>
    <dgm:cxn modelId="{E0D1F416-E02D-4C64-BA7A-4973FE30AE3E}" srcId="{373DC186-803F-4BF0-97F7-F4FFDE78341E}" destId="{A13520C9-CAEF-46A3-A2E3-E36FEBFF39D6}" srcOrd="2" destOrd="0" parTransId="{189E5516-2401-4B79-A0F8-C4A5FB053232}" sibTransId="{50BBFE8D-F4A4-43B1-A568-94B0ADDED8D8}"/>
    <dgm:cxn modelId="{60C9D124-82EB-4E09-A71D-3C0BF28975E4}" type="presOf" srcId="{50BBFE8D-F4A4-43B1-A568-94B0ADDED8D8}" destId="{B78F2926-2D46-42CE-BFF5-7050681CF9D0}" srcOrd="0" destOrd="0" presId="urn:microsoft.com/office/officeart/2005/8/layout/cycle1"/>
    <dgm:cxn modelId="{5E021B27-3A3F-4D6A-AA6F-3F1C7C524093}" type="presOf" srcId="{9D1CC4BA-DC95-449C-89C0-904342492619}" destId="{36DE852E-D0EB-4342-A613-BB72ED79DCC4}" srcOrd="0" destOrd="0" presId="urn:microsoft.com/office/officeart/2005/8/layout/cycle1"/>
    <dgm:cxn modelId="{32169C6B-8F9B-4640-BDDD-491EDCAF564B}" srcId="{373DC186-803F-4BF0-97F7-F4FFDE78341E}" destId="{9D1CC4BA-DC95-449C-89C0-904342492619}" srcOrd="4" destOrd="0" parTransId="{53CFE633-7441-421B-82B1-6BAAC35B6595}" sibTransId="{A7040FAA-3076-4E2B-9875-7921384B2387}"/>
    <dgm:cxn modelId="{874A284C-7448-4B5B-B631-11D0D8B806EC}" type="presOf" srcId="{84E1165F-5216-4AE8-9BB2-23DF8AF671B7}" destId="{CAAE6D57-D39A-48DA-A777-35AD7EA20A1E}" srcOrd="0" destOrd="0" presId="urn:microsoft.com/office/officeart/2005/8/layout/cycle1"/>
    <dgm:cxn modelId="{4E4BF44D-CB02-42BC-87E8-1EE2F6859979}" type="presOf" srcId="{373DC186-803F-4BF0-97F7-F4FFDE78341E}" destId="{5C030B53-4098-4DF3-A8AC-2E86958A9DBE}" srcOrd="0" destOrd="0" presId="urn:microsoft.com/office/officeart/2005/8/layout/cycle1"/>
    <dgm:cxn modelId="{C8696B71-2B9E-43D1-BEC8-F69373A4E340}" type="presOf" srcId="{4A903857-64F3-4DDB-8805-96E1F642267D}" destId="{337B7CFE-324B-4A27-94E7-490B6BCB195C}" srcOrd="0" destOrd="0" presId="urn:microsoft.com/office/officeart/2005/8/layout/cycle1"/>
    <dgm:cxn modelId="{93D3687E-1B9E-4706-93FF-94B064CD0525}" type="presOf" srcId="{06BEC1D9-8676-4389-89CF-5398524A0E71}" destId="{66D90BAE-D755-46AC-8B93-E49559694659}" srcOrd="0" destOrd="0" presId="urn:microsoft.com/office/officeart/2005/8/layout/cycle1"/>
    <dgm:cxn modelId="{D1E2E588-6707-4988-8A4C-EBA29AB4C428}" type="presOf" srcId="{2500C2BE-ABBB-42BC-9CE5-96240B131E53}" destId="{7A00BF2C-32E4-41E1-9FCB-15693380E6E9}" srcOrd="0" destOrd="0" presId="urn:microsoft.com/office/officeart/2005/8/layout/cycle1"/>
    <dgm:cxn modelId="{376D2A89-5DFF-4EA9-B595-1564B5A70FC9}" type="presOf" srcId="{8417641E-CDA9-4EA9-BA07-D3FF40B26C64}" destId="{DA3B6B8E-7B42-4786-AFD8-B4CEEFE12936}" srcOrd="0" destOrd="0" presId="urn:microsoft.com/office/officeart/2005/8/layout/cycle1"/>
    <dgm:cxn modelId="{B7CC3191-3803-44FF-B015-F089BCADE81D}" type="presOf" srcId="{686B91DF-FA6E-4915-A44E-B31984595990}" destId="{2008DB26-A6BD-4D9E-A585-39F793AC4CC2}" srcOrd="0" destOrd="0" presId="urn:microsoft.com/office/officeart/2005/8/layout/cycle1"/>
    <dgm:cxn modelId="{E56FD898-7934-4099-8717-E90D20AF8A15}" srcId="{373DC186-803F-4BF0-97F7-F4FFDE78341E}" destId="{84E1165F-5216-4AE8-9BB2-23DF8AF671B7}" srcOrd="3" destOrd="0" parTransId="{066EA19D-9E26-4FDA-95EB-404F5946E670}" sibTransId="{686B91DF-FA6E-4915-A44E-B31984595990}"/>
    <dgm:cxn modelId="{62EC89A7-8DBA-41C6-B8C7-5BC7BA532C05}" type="presOf" srcId="{857060A4-918B-4087-B762-905F806FBE7C}" destId="{BC946D8C-CBFC-4F33-B819-9812B3B832D6}" srcOrd="0" destOrd="0" presId="urn:microsoft.com/office/officeart/2005/8/layout/cycle1"/>
    <dgm:cxn modelId="{17E0DAB4-E8A5-4498-88D5-F622107079A7}" srcId="{373DC186-803F-4BF0-97F7-F4FFDE78341E}" destId="{8417641E-CDA9-4EA9-BA07-D3FF40B26C64}" srcOrd="1" destOrd="0" parTransId="{74A6E861-B391-4F16-9707-6F4291C4E2DD}" sibTransId="{857060A4-918B-4087-B762-905F806FBE7C}"/>
    <dgm:cxn modelId="{95FD8FB9-9D4A-4F7B-AE89-4AD809C9832F}" srcId="{373DC186-803F-4BF0-97F7-F4FFDE78341E}" destId="{06F9DBF9-A526-451D-8926-58E1FF0CCA5D}" srcOrd="5" destOrd="0" parTransId="{2B1981B8-83A4-4FCC-893D-8CCCFA9941AD}" sibTransId="{4A903857-64F3-4DDB-8805-96E1F642267D}"/>
    <dgm:cxn modelId="{4CDA92EA-2046-415D-8B29-B1B8383C8357}" srcId="{373DC186-803F-4BF0-97F7-F4FFDE78341E}" destId="{06BEC1D9-8676-4389-89CF-5398524A0E71}" srcOrd="0" destOrd="0" parTransId="{E4A3F730-C2C3-4E1B-983D-80FD090AFDFF}" sibTransId="{2500C2BE-ABBB-42BC-9CE5-96240B131E53}"/>
    <dgm:cxn modelId="{EB389DF9-96AF-4F7E-B625-730D44080CC8}" type="presOf" srcId="{06F9DBF9-A526-451D-8926-58E1FF0CCA5D}" destId="{C37AF0B3-C35A-4706-98D5-BD3A26F58820}" srcOrd="0" destOrd="0" presId="urn:microsoft.com/office/officeart/2005/8/layout/cycle1"/>
    <dgm:cxn modelId="{9BB80F56-759B-439F-908C-8EDB0C48F6CB}" type="presParOf" srcId="{5C030B53-4098-4DF3-A8AC-2E86958A9DBE}" destId="{A029BD8C-F1D6-4F54-8AA8-EE152BE56582}" srcOrd="0" destOrd="0" presId="urn:microsoft.com/office/officeart/2005/8/layout/cycle1"/>
    <dgm:cxn modelId="{A52B7EEC-ADBD-4CDF-8D93-90C70EAB0D65}" type="presParOf" srcId="{5C030B53-4098-4DF3-A8AC-2E86958A9DBE}" destId="{66D90BAE-D755-46AC-8B93-E49559694659}" srcOrd="1" destOrd="0" presId="urn:microsoft.com/office/officeart/2005/8/layout/cycle1"/>
    <dgm:cxn modelId="{1A9713E7-9A8A-4F74-94C1-764575C71B22}" type="presParOf" srcId="{5C030B53-4098-4DF3-A8AC-2E86958A9DBE}" destId="{7A00BF2C-32E4-41E1-9FCB-15693380E6E9}" srcOrd="2" destOrd="0" presId="urn:microsoft.com/office/officeart/2005/8/layout/cycle1"/>
    <dgm:cxn modelId="{DF23D947-51A1-4ED7-A5B8-0B701DF0849C}" type="presParOf" srcId="{5C030B53-4098-4DF3-A8AC-2E86958A9DBE}" destId="{F9BEB6E7-1B2A-42DA-96F5-450DB88C8B61}" srcOrd="3" destOrd="0" presId="urn:microsoft.com/office/officeart/2005/8/layout/cycle1"/>
    <dgm:cxn modelId="{C1D785BB-63EE-413F-A798-633596A08814}" type="presParOf" srcId="{5C030B53-4098-4DF3-A8AC-2E86958A9DBE}" destId="{DA3B6B8E-7B42-4786-AFD8-B4CEEFE12936}" srcOrd="4" destOrd="0" presId="urn:microsoft.com/office/officeart/2005/8/layout/cycle1"/>
    <dgm:cxn modelId="{D435D916-5359-4309-A947-1CB56BB53605}" type="presParOf" srcId="{5C030B53-4098-4DF3-A8AC-2E86958A9DBE}" destId="{BC946D8C-CBFC-4F33-B819-9812B3B832D6}" srcOrd="5" destOrd="0" presId="urn:microsoft.com/office/officeart/2005/8/layout/cycle1"/>
    <dgm:cxn modelId="{6854AADD-7078-4A6B-A7BE-23F693416AC6}" type="presParOf" srcId="{5C030B53-4098-4DF3-A8AC-2E86958A9DBE}" destId="{38679BE7-717B-4781-A914-15EBDADF8206}" srcOrd="6" destOrd="0" presId="urn:microsoft.com/office/officeart/2005/8/layout/cycle1"/>
    <dgm:cxn modelId="{AB12D8D1-B80E-4D7D-9B65-512698A9526E}" type="presParOf" srcId="{5C030B53-4098-4DF3-A8AC-2E86958A9DBE}" destId="{0F966383-F392-4D43-ABB1-E7361C75A076}" srcOrd="7" destOrd="0" presId="urn:microsoft.com/office/officeart/2005/8/layout/cycle1"/>
    <dgm:cxn modelId="{0FEE2258-1058-4A57-80B6-DB11F3B1CB6F}" type="presParOf" srcId="{5C030B53-4098-4DF3-A8AC-2E86958A9DBE}" destId="{B78F2926-2D46-42CE-BFF5-7050681CF9D0}" srcOrd="8" destOrd="0" presId="urn:microsoft.com/office/officeart/2005/8/layout/cycle1"/>
    <dgm:cxn modelId="{8DB78A06-1F73-4C6B-875E-2A02DEAA6D5B}" type="presParOf" srcId="{5C030B53-4098-4DF3-A8AC-2E86958A9DBE}" destId="{A6C3D920-C590-45EA-84A2-943FF18AF4A3}" srcOrd="9" destOrd="0" presId="urn:microsoft.com/office/officeart/2005/8/layout/cycle1"/>
    <dgm:cxn modelId="{74118007-D5D3-494C-A6B3-56C778BB2B75}" type="presParOf" srcId="{5C030B53-4098-4DF3-A8AC-2E86958A9DBE}" destId="{CAAE6D57-D39A-48DA-A777-35AD7EA20A1E}" srcOrd="10" destOrd="0" presId="urn:microsoft.com/office/officeart/2005/8/layout/cycle1"/>
    <dgm:cxn modelId="{45E77B93-11AB-4AEC-9F50-FA2622231E25}" type="presParOf" srcId="{5C030B53-4098-4DF3-A8AC-2E86958A9DBE}" destId="{2008DB26-A6BD-4D9E-A585-39F793AC4CC2}" srcOrd="11" destOrd="0" presId="urn:microsoft.com/office/officeart/2005/8/layout/cycle1"/>
    <dgm:cxn modelId="{BD688B7B-4348-40CC-B403-19405667C95F}" type="presParOf" srcId="{5C030B53-4098-4DF3-A8AC-2E86958A9DBE}" destId="{F78A8B4C-D5F2-462C-913D-60F1FC13E474}" srcOrd="12" destOrd="0" presId="urn:microsoft.com/office/officeart/2005/8/layout/cycle1"/>
    <dgm:cxn modelId="{E922D703-2D06-4F1C-8E12-794D26FD402C}" type="presParOf" srcId="{5C030B53-4098-4DF3-A8AC-2E86958A9DBE}" destId="{36DE852E-D0EB-4342-A613-BB72ED79DCC4}" srcOrd="13" destOrd="0" presId="urn:microsoft.com/office/officeart/2005/8/layout/cycle1"/>
    <dgm:cxn modelId="{C54BDECD-ADEA-489C-9920-02AFE8A09778}" type="presParOf" srcId="{5C030B53-4098-4DF3-A8AC-2E86958A9DBE}" destId="{7AEDC134-54D5-4884-8B2B-4D99F8EF3E8C}" srcOrd="14" destOrd="0" presId="urn:microsoft.com/office/officeart/2005/8/layout/cycle1"/>
    <dgm:cxn modelId="{D0814D27-E1B3-4864-991E-3BBBE02FB5EE}" type="presParOf" srcId="{5C030B53-4098-4DF3-A8AC-2E86958A9DBE}" destId="{391FABD0-3B83-4156-AE57-C2C008463BD1}" srcOrd="15" destOrd="0" presId="urn:microsoft.com/office/officeart/2005/8/layout/cycle1"/>
    <dgm:cxn modelId="{03495934-B5A2-41A0-A0A2-E3FB4A77C0CA}" type="presParOf" srcId="{5C030B53-4098-4DF3-A8AC-2E86958A9DBE}" destId="{C37AF0B3-C35A-4706-98D5-BD3A26F58820}" srcOrd="16" destOrd="0" presId="urn:microsoft.com/office/officeart/2005/8/layout/cycle1"/>
    <dgm:cxn modelId="{09FE57DA-0E26-47F4-AE7E-8E170D6F9B67}" type="presParOf" srcId="{5C030B53-4098-4DF3-A8AC-2E86958A9DBE}" destId="{337B7CFE-324B-4A27-94E7-490B6BCB195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0D87642-8405-4898-909E-1C13E3EA26F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900B8812-942A-448D-BAAD-4A0BD2566364}">
      <dgm:prSet phldrT="[Tekst]" custT="1"/>
      <dgm:spPr/>
      <dgm:t>
        <a:bodyPr/>
        <a:lstStyle/>
        <a:p>
          <a:r>
            <a:rPr lang="hr-HR" sz="1800" dirty="0"/>
            <a:t>jasnoća</a:t>
          </a:r>
        </a:p>
      </dgm:t>
    </dgm:pt>
    <dgm:pt modelId="{8D2F3178-9EA9-4797-91BD-AB34C7A5C879}" type="parTrans" cxnId="{85A1A996-D55D-4D7D-80F4-5682174C5AA2}">
      <dgm:prSet/>
      <dgm:spPr/>
      <dgm:t>
        <a:bodyPr/>
        <a:lstStyle/>
        <a:p>
          <a:endParaRPr lang="hr-HR"/>
        </a:p>
      </dgm:t>
    </dgm:pt>
    <dgm:pt modelId="{9453FC66-C7C4-49A7-BBED-D3A6906B6584}" type="sibTrans" cxnId="{85A1A996-D55D-4D7D-80F4-5682174C5AA2}">
      <dgm:prSet/>
      <dgm:spPr/>
      <dgm:t>
        <a:bodyPr/>
        <a:lstStyle/>
        <a:p>
          <a:endParaRPr lang="hr-HR"/>
        </a:p>
      </dgm:t>
    </dgm:pt>
    <dgm:pt modelId="{249AD1EF-00AC-4C6C-82D9-45139FE85B8B}">
      <dgm:prSet phldrT="[Tekst]" custT="1"/>
      <dgm:spPr/>
      <dgm:t>
        <a:bodyPr/>
        <a:lstStyle/>
        <a:p>
          <a:r>
            <a:rPr lang="hr-HR" sz="1800" dirty="0"/>
            <a:t>jednostavnost</a:t>
          </a:r>
        </a:p>
      </dgm:t>
    </dgm:pt>
    <dgm:pt modelId="{FCB557F8-8A2A-4D50-8069-5321D5F8C77F}" type="parTrans" cxnId="{4FA5B91A-37B2-407D-96A7-77DE7255E36A}">
      <dgm:prSet/>
      <dgm:spPr/>
      <dgm:t>
        <a:bodyPr/>
        <a:lstStyle/>
        <a:p>
          <a:endParaRPr lang="hr-HR"/>
        </a:p>
      </dgm:t>
    </dgm:pt>
    <dgm:pt modelId="{300EC1AE-BE40-42FC-8040-3478E79AC17B}" type="sibTrans" cxnId="{4FA5B91A-37B2-407D-96A7-77DE7255E36A}">
      <dgm:prSet/>
      <dgm:spPr/>
      <dgm:t>
        <a:bodyPr/>
        <a:lstStyle/>
        <a:p>
          <a:endParaRPr lang="hr-HR"/>
        </a:p>
      </dgm:t>
    </dgm:pt>
    <dgm:pt modelId="{F64A2A37-174B-4D21-9518-C0E91A74D6DB}">
      <dgm:prSet phldrT="[Tekst]" custT="1"/>
      <dgm:spPr/>
      <dgm:t>
        <a:bodyPr/>
        <a:lstStyle/>
        <a:p>
          <a:r>
            <a:rPr lang="hr-HR" sz="1800" dirty="0"/>
            <a:t>dobar ritam</a:t>
          </a:r>
        </a:p>
      </dgm:t>
    </dgm:pt>
    <dgm:pt modelId="{2A61A1FC-5599-489D-A2B5-9F8DB3B3DF87}" type="parTrans" cxnId="{E40EDC83-3208-4E92-8A10-D01EED5181F4}">
      <dgm:prSet/>
      <dgm:spPr/>
      <dgm:t>
        <a:bodyPr/>
        <a:lstStyle/>
        <a:p>
          <a:endParaRPr lang="hr-HR"/>
        </a:p>
      </dgm:t>
    </dgm:pt>
    <dgm:pt modelId="{AD460C90-4AF8-451B-9AA6-F945FCD5F8EA}" type="sibTrans" cxnId="{E40EDC83-3208-4E92-8A10-D01EED5181F4}">
      <dgm:prSet/>
      <dgm:spPr/>
      <dgm:t>
        <a:bodyPr/>
        <a:lstStyle/>
        <a:p>
          <a:endParaRPr lang="hr-HR"/>
        </a:p>
      </dgm:t>
    </dgm:pt>
    <dgm:pt modelId="{A77E33CF-DA76-4956-895E-E711BF75A6C3}">
      <dgm:prSet phldrT="[Tekst]" custT="1"/>
      <dgm:spPr/>
      <dgm:t>
        <a:bodyPr/>
        <a:lstStyle/>
        <a:p>
          <a:r>
            <a:rPr lang="hr-HR" sz="1800" dirty="0"/>
            <a:t>aktualnost</a:t>
          </a:r>
        </a:p>
      </dgm:t>
    </dgm:pt>
    <dgm:pt modelId="{B4B5EA55-D260-44CB-B679-F86D6A4ED50E}" type="parTrans" cxnId="{CBA3BD06-0497-4F3A-B210-DE4975AB11B6}">
      <dgm:prSet/>
      <dgm:spPr/>
      <dgm:t>
        <a:bodyPr/>
        <a:lstStyle/>
        <a:p>
          <a:endParaRPr lang="hr-HR"/>
        </a:p>
      </dgm:t>
    </dgm:pt>
    <dgm:pt modelId="{B1DB8AA8-FC51-45B0-98D9-1F50BC276638}" type="sibTrans" cxnId="{CBA3BD06-0497-4F3A-B210-DE4975AB11B6}">
      <dgm:prSet/>
      <dgm:spPr/>
      <dgm:t>
        <a:bodyPr/>
        <a:lstStyle/>
        <a:p>
          <a:endParaRPr lang="hr-HR"/>
        </a:p>
      </dgm:t>
    </dgm:pt>
    <dgm:pt modelId="{677E6DA6-7C1E-4930-95C3-9CC4781EE420}">
      <dgm:prSet phldrT="[Tekst]" custT="1"/>
      <dgm:spPr/>
      <dgm:t>
        <a:bodyPr/>
        <a:lstStyle/>
        <a:p>
          <a:r>
            <a:rPr lang="hr-HR" sz="1800" dirty="0"/>
            <a:t>jezgrovitost</a:t>
          </a:r>
        </a:p>
      </dgm:t>
    </dgm:pt>
    <dgm:pt modelId="{4315E8C6-4B80-4B24-A715-E1E913180523}" type="parTrans" cxnId="{F6AD61DB-DF69-4F7C-80BA-EE759F5A574C}">
      <dgm:prSet/>
      <dgm:spPr/>
      <dgm:t>
        <a:bodyPr/>
        <a:lstStyle/>
        <a:p>
          <a:endParaRPr lang="hr-HR"/>
        </a:p>
      </dgm:t>
    </dgm:pt>
    <dgm:pt modelId="{5AD50462-9188-47F9-9035-E33BC5340C08}" type="sibTrans" cxnId="{F6AD61DB-DF69-4F7C-80BA-EE759F5A574C}">
      <dgm:prSet/>
      <dgm:spPr/>
      <dgm:t>
        <a:bodyPr/>
        <a:lstStyle/>
        <a:p>
          <a:endParaRPr lang="hr-HR"/>
        </a:p>
      </dgm:t>
    </dgm:pt>
    <dgm:pt modelId="{68D6B365-0028-4584-9B4F-4918F31FCE31}">
      <dgm:prSet phldrT="[Tekst]" custT="1"/>
      <dgm:spPr/>
      <dgm:t>
        <a:bodyPr/>
        <a:lstStyle/>
        <a:p>
          <a:r>
            <a:rPr lang="hr-HR" sz="1800" dirty="0"/>
            <a:t>zanimljivost</a:t>
          </a:r>
        </a:p>
      </dgm:t>
    </dgm:pt>
    <dgm:pt modelId="{66EE2C48-359F-45C7-B399-91DE21FC9206}" type="parTrans" cxnId="{7017A4C2-E5D2-4887-8103-25E00839D248}">
      <dgm:prSet/>
      <dgm:spPr/>
      <dgm:t>
        <a:bodyPr/>
        <a:lstStyle/>
        <a:p>
          <a:endParaRPr lang="hr-HR"/>
        </a:p>
      </dgm:t>
    </dgm:pt>
    <dgm:pt modelId="{80CC1801-F27C-427F-81BD-197F9C071641}" type="sibTrans" cxnId="{7017A4C2-E5D2-4887-8103-25E00839D248}">
      <dgm:prSet/>
      <dgm:spPr/>
      <dgm:t>
        <a:bodyPr/>
        <a:lstStyle/>
        <a:p>
          <a:endParaRPr lang="hr-HR"/>
        </a:p>
      </dgm:t>
    </dgm:pt>
    <dgm:pt modelId="{A9307BF5-E225-40E0-AF77-D18CDF8302AE}">
      <dgm:prSet phldrT="[Tekst]" custT="1"/>
      <dgm:spPr/>
      <dgm:t>
        <a:bodyPr/>
        <a:lstStyle/>
        <a:p>
          <a:r>
            <a:rPr lang="hr-HR" sz="1800" dirty="0"/>
            <a:t>objektivnost</a:t>
          </a:r>
        </a:p>
      </dgm:t>
    </dgm:pt>
    <dgm:pt modelId="{A38D709B-2D5C-47A3-AEC5-C92EA2161341}" type="parTrans" cxnId="{48734219-B55C-4B57-AB92-73704BF50FF8}">
      <dgm:prSet/>
      <dgm:spPr/>
      <dgm:t>
        <a:bodyPr/>
        <a:lstStyle/>
        <a:p>
          <a:endParaRPr lang="hr-HR"/>
        </a:p>
      </dgm:t>
    </dgm:pt>
    <dgm:pt modelId="{15BC1E20-8268-462D-A12C-DAE8688382B7}" type="sibTrans" cxnId="{48734219-B55C-4B57-AB92-73704BF50FF8}">
      <dgm:prSet/>
      <dgm:spPr/>
      <dgm:t>
        <a:bodyPr/>
        <a:lstStyle/>
        <a:p>
          <a:endParaRPr lang="hr-HR"/>
        </a:p>
      </dgm:t>
    </dgm:pt>
    <dgm:pt modelId="{A55BD56C-955F-4E02-AAC8-A02331E125F9}" type="pres">
      <dgm:prSet presAssocID="{A0D87642-8405-4898-909E-1C13E3EA26FD}" presName="Name0" presStyleCnt="0">
        <dgm:presLayoutVars>
          <dgm:chMax val="7"/>
          <dgm:chPref val="7"/>
          <dgm:dir/>
        </dgm:presLayoutVars>
      </dgm:prSet>
      <dgm:spPr/>
    </dgm:pt>
    <dgm:pt modelId="{0D92930B-8657-4630-A942-25D8D24BEF08}" type="pres">
      <dgm:prSet presAssocID="{A0D87642-8405-4898-909E-1C13E3EA26FD}" presName="Name1" presStyleCnt="0"/>
      <dgm:spPr/>
    </dgm:pt>
    <dgm:pt modelId="{76D97E8C-5D8F-4E6E-9F67-74ECA37C856F}" type="pres">
      <dgm:prSet presAssocID="{A0D87642-8405-4898-909E-1C13E3EA26FD}" presName="cycle" presStyleCnt="0"/>
      <dgm:spPr/>
    </dgm:pt>
    <dgm:pt modelId="{F01850CC-136A-4CDA-B548-18F3DB372D21}" type="pres">
      <dgm:prSet presAssocID="{A0D87642-8405-4898-909E-1C13E3EA26FD}" presName="srcNode" presStyleLbl="node1" presStyleIdx="0" presStyleCnt="7"/>
      <dgm:spPr/>
    </dgm:pt>
    <dgm:pt modelId="{F40A54E0-4660-44C1-813D-7411CC18FF76}" type="pres">
      <dgm:prSet presAssocID="{A0D87642-8405-4898-909E-1C13E3EA26FD}" presName="conn" presStyleLbl="parChTrans1D2" presStyleIdx="0" presStyleCnt="1"/>
      <dgm:spPr/>
    </dgm:pt>
    <dgm:pt modelId="{436AEA4C-1376-4080-B027-9D47D864CA6C}" type="pres">
      <dgm:prSet presAssocID="{A0D87642-8405-4898-909E-1C13E3EA26FD}" presName="extraNode" presStyleLbl="node1" presStyleIdx="0" presStyleCnt="7"/>
      <dgm:spPr/>
    </dgm:pt>
    <dgm:pt modelId="{99A60180-EE4F-4339-A52A-3FDF06659086}" type="pres">
      <dgm:prSet presAssocID="{A0D87642-8405-4898-909E-1C13E3EA26FD}" presName="dstNode" presStyleLbl="node1" presStyleIdx="0" presStyleCnt="7"/>
      <dgm:spPr/>
    </dgm:pt>
    <dgm:pt modelId="{6C34CA40-E2BE-4AE1-AB15-030EC550BE77}" type="pres">
      <dgm:prSet presAssocID="{900B8812-942A-448D-BAAD-4A0BD2566364}" presName="text_1" presStyleLbl="node1" presStyleIdx="0" presStyleCnt="7">
        <dgm:presLayoutVars>
          <dgm:bulletEnabled val="1"/>
        </dgm:presLayoutVars>
      </dgm:prSet>
      <dgm:spPr/>
    </dgm:pt>
    <dgm:pt modelId="{DF1D38D0-1460-4B95-943C-CEB9B8EFE95E}" type="pres">
      <dgm:prSet presAssocID="{900B8812-942A-448D-BAAD-4A0BD2566364}" presName="accent_1" presStyleCnt="0"/>
      <dgm:spPr/>
    </dgm:pt>
    <dgm:pt modelId="{D87E3BD6-869F-44AD-9DAF-9DBBD398EDCD}" type="pres">
      <dgm:prSet presAssocID="{900B8812-942A-448D-BAAD-4A0BD2566364}" presName="accentRepeatNode" presStyleLbl="solidFgAcc1" presStyleIdx="0" presStyleCnt="7"/>
      <dgm:spPr/>
    </dgm:pt>
    <dgm:pt modelId="{1D67DBBF-1989-4F0D-A72B-BBEC5D307E11}" type="pres">
      <dgm:prSet presAssocID="{249AD1EF-00AC-4C6C-82D9-45139FE85B8B}" presName="text_2" presStyleLbl="node1" presStyleIdx="1" presStyleCnt="7">
        <dgm:presLayoutVars>
          <dgm:bulletEnabled val="1"/>
        </dgm:presLayoutVars>
      </dgm:prSet>
      <dgm:spPr/>
    </dgm:pt>
    <dgm:pt modelId="{11268D71-4873-437C-83C6-E768B0CA851C}" type="pres">
      <dgm:prSet presAssocID="{249AD1EF-00AC-4C6C-82D9-45139FE85B8B}" presName="accent_2" presStyleCnt="0"/>
      <dgm:spPr/>
    </dgm:pt>
    <dgm:pt modelId="{A6E7DED8-BB3B-4576-86C9-395ECE3AB46A}" type="pres">
      <dgm:prSet presAssocID="{249AD1EF-00AC-4C6C-82D9-45139FE85B8B}" presName="accentRepeatNode" presStyleLbl="solidFgAcc1" presStyleIdx="1" presStyleCnt="7"/>
      <dgm:spPr/>
    </dgm:pt>
    <dgm:pt modelId="{A281A5D0-E04F-4059-9F65-B0DBB5E40B55}" type="pres">
      <dgm:prSet presAssocID="{F64A2A37-174B-4D21-9518-C0E91A74D6DB}" presName="text_3" presStyleLbl="node1" presStyleIdx="2" presStyleCnt="7">
        <dgm:presLayoutVars>
          <dgm:bulletEnabled val="1"/>
        </dgm:presLayoutVars>
      </dgm:prSet>
      <dgm:spPr/>
    </dgm:pt>
    <dgm:pt modelId="{92AABFEE-A0C2-4CEA-A132-78D0A3B3683B}" type="pres">
      <dgm:prSet presAssocID="{F64A2A37-174B-4D21-9518-C0E91A74D6DB}" presName="accent_3" presStyleCnt="0"/>
      <dgm:spPr/>
    </dgm:pt>
    <dgm:pt modelId="{78A47994-DCC6-48F1-AAE5-BC31CCCF693F}" type="pres">
      <dgm:prSet presAssocID="{F64A2A37-174B-4D21-9518-C0E91A74D6DB}" presName="accentRepeatNode" presStyleLbl="solidFgAcc1" presStyleIdx="2" presStyleCnt="7"/>
      <dgm:spPr/>
    </dgm:pt>
    <dgm:pt modelId="{2B2A0B3F-B0EC-4528-8E89-88A0932725C1}" type="pres">
      <dgm:prSet presAssocID="{677E6DA6-7C1E-4930-95C3-9CC4781EE420}" presName="text_4" presStyleLbl="node1" presStyleIdx="3" presStyleCnt="7">
        <dgm:presLayoutVars>
          <dgm:bulletEnabled val="1"/>
        </dgm:presLayoutVars>
      </dgm:prSet>
      <dgm:spPr/>
    </dgm:pt>
    <dgm:pt modelId="{4E82AD26-62A2-4A63-B359-22AD0E647C3D}" type="pres">
      <dgm:prSet presAssocID="{677E6DA6-7C1E-4930-95C3-9CC4781EE420}" presName="accent_4" presStyleCnt="0"/>
      <dgm:spPr/>
    </dgm:pt>
    <dgm:pt modelId="{06C66DFC-986E-4594-9F81-1206B9063864}" type="pres">
      <dgm:prSet presAssocID="{677E6DA6-7C1E-4930-95C3-9CC4781EE420}" presName="accentRepeatNode" presStyleLbl="solidFgAcc1" presStyleIdx="3" presStyleCnt="7"/>
      <dgm:spPr/>
    </dgm:pt>
    <dgm:pt modelId="{6249F70C-CBDD-4E44-9864-4F451FBB7CDC}" type="pres">
      <dgm:prSet presAssocID="{68D6B365-0028-4584-9B4F-4918F31FCE31}" presName="text_5" presStyleLbl="node1" presStyleIdx="4" presStyleCnt="7">
        <dgm:presLayoutVars>
          <dgm:bulletEnabled val="1"/>
        </dgm:presLayoutVars>
      </dgm:prSet>
      <dgm:spPr/>
    </dgm:pt>
    <dgm:pt modelId="{E9971FA4-B9A9-4E66-9563-6F57E464CADE}" type="pres">
      <dgm:prSet presAssocID="{68D6B365-0028-4584-9B4F-4918F31FCE31}" presName="accent_5" presStyleCnt="0"/>
      <dgm:spPr/>
    </dgm:pt>
    <dgm:pt modelId="{D5F62CBD-14B5-4499-BA81-FFBA459BCFA7}" type="pres">
      <dgm:prSet presAssocID="{68D6B365-0028-4584-9B4F-4918F31FCE31}" presName="accentRepeatNode" presStyleLbl="solidFgAcc1" presStyleIdx="4" presStyleCnt="7"/>
      <dgm:spPr/>
    </dgm:pt>
    <dgm:pt modelId="{4B9C5827-F3B6-4CFD-A388-39C51C4D0062}" type="pres">
      <dgm:prSet presAssocID="{A9307BF5-E225-40E0-AF77-D18CDF8302AE}" presName="text_6" presStyleLbl="node1" presStyleIdx="5" presStyleCnt="7">
        <dgm:presLayoutVars>
          <dgm:bulletEnabled val="1"/>
        </dgm:presLayoutVars>
      </dgm:prSet>
      <dgm:spPr/>
    </dgm:pt>
    <dgm:pt modelId="{1B9242AD-A787-4BC2-8F72-31478099A2AC}" type="pres">
      <dgm:prSet presAssocID="{A9307BF5-E225-40E0-AF77-D18CDF8302AE}" presName="accent_6" presStyleCnt="0"/>
      <dgm:spPr/>
    </dgm:pt>
    <dgm:pt modelId="{F7BE0346-8786-4171-A92C-0D1E1ABDD733}" type="pres">
      <dgm:prSet presAssocID="{A9307BF5-E225-40E0-AF77-D18CDF8302AE}" presName="accentRepeatNode" presStyleLbl="solidFgAcc1" presStyleIdx="5" presStyleCnt="7"/>
      <dgm:spPr/>
    </dgm:pt>
    <dgm:pt modelId="{0C6AD794-3C3D-4C19-8CEC-F8F53AC7D58C}" type="pres">
      <dgm:prSet presAssocID="{A77E33CF-DA76-4956-895E-E711BF75A6C3}" presName="text_7" presStyleLbl="node1" presStyleIdx="6" presStyleCnt="7">
        <dgm:presLayoutVars>
          <dgm:bulletEnabled val="1"/>
        </dgm:presLayoutVars>
      </dgm:prSet>
      <dgm:spPr/>
    </dgm:pt>
    <dgm:pt modelId="{491CAE77-4AD8-435B-A14B-8134A36555B4}" type="pres">
      <dgm:prSet presAssocID="{A77E33CF-DA76-4956-895E-E711BF75A6C3}" presName="accent_7" presStyleCnt="0"/>
      <dgm:spPr/>
    </dgm:pt>
    <dgm:pt modelId="{57EBF151-3FB8-4BC3-8A3C-764F8ED4C88F}" type="pres">
      <dgm:prSet presAssocID="{A77E33CF-DA76-4956-895E-E711BF75A6C3}" presName="accentRepeatNode" presStyleLbl="solidFgAcc1" presStyleIdx="6" presStyleCnt="7"/>
      <dgm:spPr/>
    </dgm:pt>
  </dgm:ptLst>
  <dgm:cxnLst>
    <dgm:cxn modelId="{CBA3BD06-0497-4F3A-B210-DE4975AB11B6}" srcId="{A0D87642-8405-4898-909E-1C13E3EA26FD}" destId="{A77E33CF-DA76-4956-895E-E711BF75A6C3}" srcOrd="6" destOrd="0" parTransId="{B4B5EA55-D260-44CB-B679-F86D6A4ED50E}" sibTransId="{B1DB8AA8-FC51-45B0-98D9-1F50BC276638}"/>
    <dgm:cxn modelId="{B9B8E508-F019-4DA3-8CD2-7783BD4D370D}" type="presOf" srcId="{A77E33CF-DA76-4956-895E-E711BF75A6C3}" destId="{0C6AD794-3C3D-4C19-8CEC-F8F53AC7D58C}" srcOrd="0" destOrd="0" presId="urn:microsoft.com/office/officeart/2008/layout/VerticalCurvedList"/>
    <dgm:cxn modelId="{48734219-B55C-4B57-AB92-73704BF50FF8}" srcId="{A0D87642-8405-4898-909E-1C13E3EA26FD}" destId="{A9307BF5-E225-40E0-AF77-D18CDF8302AE}" srcOrd="5" destOrd="0" parTransId="{A38D709B-2D5C-47A3-AEC5-C92EA2161341}" sibTransId="{15BC1E20-8268-462D-A12C-DAE8688382B7}"/>
    <dgm:cxn modelId="{4FA5B91A-37B2-407D-96A7-77DE7255E36A}" srcId="{A0D87642-8405-4898-909E-1C13E3EA26FD}" destId="{249AD1EF-00AC-4C6C-82D9-45139FE85B8B}" srcOrd="1" destOrd="0" parTransId="{FCB557F8-8A2A-4D50-8069-5321D5F8C77F}" sibTransId="{300EC1AE-BE40-42FC-8040-3478E79AC17B}"/>
    <dgm:cxn modelId="{4CCB5D64-2B50-41E2-87EC-14D004C2DE30}" type="presOf" srcId="{900B8812-942A-448D-BAAD-4A0BD2566364}" destId="{6C34CA40-E2BE-4AE1-AB15-030EC550BE77}" srcOrd="0" destOrd="0" presId="urn:microsoft.com/office/officeart/2008/layout/VerticalCurvedList"/>
    <dgm:cxn modelId="{4252A044-904F-4518-9BA8-5EEB2938A109}" type="presOf" srcId="{677E6DA6-7C1E-4930-95C3-9CC4781EE420}" destId="{2B2A0B3F-B0EC-4528-8E89-88A0932725C1}" srcOrd="0" destOrd="0" presId="urn:microsoft.com/office/officeart/2008/layout/VerticalCurvedList"/>
    <dgm:cxn modelId="{E40EDC83-3208-4E92-8A10-D01EED5181F4}" srcId="{A0D87642-8405-4898-909E-1C13E3EA26FD}" destId="{F64A2A37-174B-4D21-9518-C0E91A74D6DB}" srcOrd="2" destOrd="0" parTransId="{2A61A1FC-5599-489D-A2B5-9F8DB3B3DF87}" sibTransId="{AD460C90-4AF8-451B-9AA6-F945FCD5F8EA}"/>
    <dgm:cxn modelId="{85A1A996-D55D-4D7D-80F4-5682174C5AA2}" srcId="{A0D87642-8405-4898-909E-1C13E3EA26FD}" destId="{900B8812-942A-448D-BAAD-4A0BD2566364}" srcOrd="0" destOrd="0" parTransId="{8D2F3178-9EA9-4797-91BD-AB34C7A5C879}" sibTransId="{9453FC66-C7C4-49A7-BBED-D3A6906B6584}"/>
    <dgm:cxn modelId="{62070BA1-2716-470E-AD92-2C3F51354053}" type="presOf" srcId="{A9307BF5-E225-40E0-AF77-D18CDF8302AE}" destId="{4B9C5827-F3B6-4CFD-A388-39C51C4D0062}" srcOrd="0" destOrd="0" presId="urn:microsoft.com/office/officeart/2008/layout/VerticalCurvedList"/>
    <dgm:cxn modelId="{CD7985A4-C5D2-456A-8B62-3395E5322262}" type="presOf" srcId="{F64A2A37-174B-4D21-9518-C0E91A74D6DB}" destId="{A281A5D0-E04F-4059-9F65-B0DBB5E40B55}" srcOrd="0" destOrd="0" presId="urn:microsoft.com/office/officeart/2008/layout/VerticalCurvedList"/>
    <dgm:cxn modelId="{17A385B1-2F35-4639-B6E7-38DE68995C88}" type="presOf" srcId="{9453FC66-C7C4-49A7-BBED-D3A6906B6584}" destId="{F40A54E0-4660-44C1-813D-7411CC18FF76}" srcOrd="0" destOrd="0" presId="urn:microsoft.com/office/officeart/2008/layout/VerticalCurvedList"/>
    <dgm:cxn modelId="{7017A4C2-E5D2-4887-8103-25E00839D248}" srcId="{A0D87642-8405-4898-909E-1C13E3EA26FD}" destId="{68D6B365-0028-4584-9B4F-4918F31FCE31}" srcOrd="4" destOrd="0" parTransId="{66EE2C48-359F-45C7-B399-91DE21FC9206}" sibTransId="{80CC1801-F27C-427F-81BD-197F9C071641}"/>
    <dgm:cxn modelId="{B42367C6-BBAA-49D4-B973-6845FC43CD27}" type="presOf" srcId="{A0D87642-8405-4898-909E-1C13E3EA26FD}" destId="{A55BD56C-955F-4E02-AAC8-A02331E125F9}" srcOrd="0" destOrd="0" presId="urn:microsoft.com/office/officeart/2008/layout/VerticalCurvedList"/>
    <dgm:cxn modelId="{F6AD61DB-DF69-4F7C-80BA-EE759F5A574C}" srcId="{A0D87642-8405-4898-909E-1C13E3EA26FD}" destId="{677E6DA6-7C1E-4930-95C3-9CC4781EE420}" srcOrd="3" destOrd="0" parTransId="{4315E8C6-4B80-4B24-A715-E1E913180523}" sibTransId="{5AD50462-9188-47F9-9035-E33BC5340C08}"/>
    <dgm:cxn modelId="{DBE096F1-EC41-4FC4-9FBF-6455E5CA570F}" type="presOf" srcId="{68D6B365-0028-4584-9B4F-4918F31FCE31}" destId="{6249F70C-CBDD-4E44-9864-4F451FBB7CDC}" srcOrd="0" destOrd="0" presId="urn:microsoft.com/office/officeart/2008/layout/VerticalCurvedList"/>
    <dgm:cxn modelId="{4B18CCF9-4060-44B3-ACEA-83DB4C8B7A4E}" type="presOf" srcId="{249AD1EF-00AC-4C6C-82D9-45139FE85B8B}" destId="{1D67DBBF-1989-4F0D-A72B-BBEC5D307E11}" srcOrd="0" destOrd="0" presId="urn:microsoft.com/office/officeart/2008/layout/VerticalCurvedList"/>
    <dgm:cxn modelId="{ABA3148A-EA4A-4B60-86C0-BECE0D7FF373}" type="presParOf" srcId="{A55BD56C-955F-4E02-AAC8-A02331E125F9}" destId="{0D92930B-8657-4630-A942-25D8D24BEF08}" srcOrd="0" destOrd="0" presId="urn:microsoft.com/office/officeart/2008/layout/VerticalCurvedList"/>
    <dgm:cxn modelId="{FC99F2B3-91BD-4A2C-9560-D4E87CF0F119}" type="presParOf" srcId="{0D92930B-8657-4630-A942-25D8D24BEF08}" destId="{76D97E8C-5D8F-4E6E-9F67-74ECA37C856F}" srcOrd="0" destOrd="0" presId="urn:microsoft.com/office/officeart/2008/layout/VerticalCurvedList"/>
    <dgm:cxn modelId="{888F6387-947E-4259-960D-726611322C7F}" type="presParOf" srcId="{76D97E8C-5D8F-4E6E-9F67-74ECA37C856F}" destId="{F01850CC-136A-4CDA-B548-18F3DB372D21}" srcOrd="0" destOrd="0" presId="urn:microsoft.com/office/officeart/2008/layout/VerticalCurvedList"/>
    <dgm:cxn modelId="{995F2C4C-29EC-40A5-958E-BCB4BB307BDF}" type="presParOf" srcId="{76D97E8C-5D8F-4E6E-9F67-74ECA37C856F}" destId="{F40A54E0-4660-44C1-813D-7411CC18FF76}" srcOrd="1" destOrd="0" presId="urn:microsoft.com/office/officeart/2008/layout/VerticalCurvedList"/>
    <dgm:cxn modelId="{F6CF167A-52AF-4DAD-B0E7-FC605ADDB0F0}" type="presParOf" srcId="{76D97E8C-5D8F-4E6E-9F67-74ECA37C856F}" destId="{436AEA4C-1376-4080-B027-9D47D864CA6C}" srcOrd="2" destOrd="0" presId="urn:microsoft.com/office/officeart/2008/layout/VerticalCurvedList"/>
    <dgm:cxn modelId="{607F2B20-D33F-48B8-A709-7AAAE645E25C}" type="presParOf" srcId="{76D97E8C-5D8F-4E6E-9F67-74ECA37C856F}" destId="{99A60180-EE4F-4339-A52A-3FDF06659086}" srcOrd="3" destOrd="0" presId="urn:microsoft.com/office/officeart/2008/layout/VerticalCurvedList"/>
    <dgm:cxn modelId="{1FAE3EF1-E59F-47D2-A2F1-7646E302BB4E}" type="presParOf" srcId="{0D92930B-8657-4630-A942-25D8D24BEF08}" destId="{6C34CA40-E2BE-4AE1-AB15-030EC550BE77}" srcOrd="1" destOrd="0" presId="urn:microsoft.com/office/officeart/2008/layout/VerticalCurvedList"/>
    <dgm:cxn modelId="{C8921AC6-CC8F-481A-9D53-C37E88BC5E50}" type="presParOf" srcId="{0D92930B-8657-4630-A942-25D8D24BEF08}" destId="{DF1D38D0-1460-4B95-943C-CEB9B8EFE95E}" srcOrd="2" destOrd="0" presId="urn:microsoft.com/office/officeart/2008/layout/VerticalCurvedList"/>
    <dgm:cxn modelId="{8BB76CD4-DFCA-4A8E-B801-2620036F4BDB}" type="presParOf" srcId="{DF1D38D0-1460-4B95-943C-CEB9B8EFE95E}" destId="{D87E3BD6-869F-44AD-9DAF-9DBBD398EDCD}" srcOrd="0" destOrd="0" presId="urn:microsoft.com/office/officeart/2008/layout/VerticalCurvedList"/>
    <dgm:cxn modelId="{01A84C73-4420-4828-9378-32F934887566}" type="presParOf" srcId="{0D92930B-8657-4630-A942-25D8D24BEF08}" destId="{1D67DBBF-1989-4F0D-A72B-BBEC5D307E11}" srcOrd="3" destOrd="0" presId="urn:microsoft.com/office/officeart/2008/layout/VerticalCurvedList"/>
    <dgm:cxn modelId="{A58329BB-E02B-46E8-8A2A-29AEA34B4F87}" type="presParOf" srcId="{0D92930B-8657-4630-A942-25D8D24BEF08}" destId="{11268D71-4873-437C-83C6-E768B0CA851C}" srcOrd="4" destOrd="0" presId="urn:microsoft.com/office/officeart/2008/layout/VerticalCurvedList"/>
    <dgm:cxn modelId="{C6E224D5-0CCB-4686-BEE4-802E6AC58B61}" type="presParOf" srcId="{11268D71-4873-437C-83C6-E768B0CA851C}" destId="{A6E7DED8-BB3B-4576-86C9-395ECE3AB46A}" srcOrd="0" destOrd="0" presId="urn:microsoft.com/office/officeart/2008/layout/VerticalCurvedList"/>
    <dgm:cxn modelId="{861F320C-7774-49FD-862A-0FAD15ACA091}" type="presParOf" srcId="{0D92930B-8657-4630-A942-25D8D24BEF08}" destId="{A281A5D0-E04F-4059-9F65-B0DBB5E40B55}" srcOrd="5" destOrd="0" presId="urn:microsoft.com/office/officeart/2008/layout/VerticalCurvedList"/>
    <dgm:cxn modelId="{89C08FBF-DF0E-4311-99DE-B6A03E29FD2E}" type="presParOf" srcId="{0D92930B-8657-4630-A942-25D8D24BEF08}" destId="{92AABFEE-A0C2-4CEA-A132-78D0A3B3683B}" srcOrd="6" destOrd="0" presId="urn:microsoft.com/office/officeart/2008/layout/VerticalCurvedList"/>
    <dgm:cxn modelId="{39E2B4FE-55A5-4AB8-AC1A-C277572B6E82}" type="presParOf" srcId="{92AABFEE-A0C2-4CEA-A132-78D0A3B3683B}" destId="{78A47994-DCC6-48F1-AAE5-BC31CCCF693F}" srcOrd="0" destOrd="0" presId="urn:microsoft.com/office/officeart/2008/layout/VerticalCurvedList"/>
    <dgm:cxn modelId="{B10A89C3-66B9-4BEA-8A2A-AEA66E2AD4F7}" type="presParOf" srcId="{0D92930B-8657-4630-A942-25D8D24BEF08}" destId="{2B2A0B3F-B0EC-4528-8E89-88A0932725C1}" srcOrd="7" destOrd="0" presId="urn:microsoft.com/office/officeart/2008/layout/VerticalCurvedList"/>
    <dgm:cxn modelId="{51DE16F9-34D2-4224-9AD0-70815BC4943E}" type="presParOf" srcId="{0D92930B-8657-4630-A942-25D8D24BEF08}" destId="{4E82AD26-62A2-4A63-B359-22AD0E647C3D}" srcOrd="8" destOrd="0" presId="urn:microsoft.com/office/officeart/2008/layout/VerticalCurvedList"/>
    <dgm:cxn modelId="{A245ACA1-689D-4265-8C6A-6F8AC701A936}" type="presParOf" srcId="{4E82AD26-62A2-4A63-B359-22AD0E647C3D}" destId="{06C66DFC-986E-4594-9F81-1206B9063864}" srcOrd="0" destOrd="0" presId="urn:microsoft.com/office/officeart/2008/layout/VerticalCurvedList"/>
    <dgm:cxn modelId="{88C75D7E-F3C7-43CF-8319-05ED662C6F01}" type="presParOf" srcId="{0D92930B-8657-4630-A942-25D8D24BEF08}" destId="{6249F70C-CBDD-4E44-9864-4F451FBB7CDC}" srcOrd="9" destOrd="0" presId="urn:microsoft.com/office/officeart/2008/layout/VerticalCurvedList"/>
    <dgm:cxn modelId="{D71AEF06-E3BD-4AB8-91BB-DC0F001D82AC}" type="presParOf" srcId="{0D92930B-8657-4630-A942-25D8D24BEF08}" destId="{E9971FA4-B9A9-4E66-9563-6F57E464CADE}" srcOrd="10" destOrd="0" presId="urn:microsoft.com/office/officeart/2008/layout/VerticalCurvedList"/>
    <dgm:cxn modelId="{80D8F5BB-7ACD-4C98-865E-C1EFB8F4BAAB}" type="presParOf" srcId="{E9971FA4-B9A9-4E66-9563-6F57E464CADE}" destId="{D5F62CBD-14B5-4499-BA81-FFBA459BCFA7}" srcOrd="0" destOrd="0" presId="urn:microsoft.com/office/officeart/2008/layout/VerticalCurvedList"/>
    <dgm:cxn modelId="{85A7DFFF-62F1-4665-B402-9A1A01FCE5F4}" type="presParOf" srcId="{0D92930B-8657-4630-A942-25D8D24BEF08}" destId="{4B9C5827-F3B6-4CFD-A388-39C51C4D0062}" srcOrd="11" destOrd="0" presId="urn:microsoft.com/office/officeart/2008/layout/VerticalCurvedList"/>
    <dgm:cxn modelId="{7F0FA292-FC37-484C-A88D-2BCC780E321E}" type="presParOf" srcId="{0D92930B-8657-4630-A942-25D8D24BEF08}" destId="{1B9242AD-A787-4BC2-8F72-31478099A2AC}" srcOrd="12" destOrd="0" presId="urn:microsoft.com/office/officeart/2008/layout/VerticalCurvedList"/>
    <dgm:cxn modelId="{B967D20A-B36C-46CD-9F9D-34B69062A7BC}" type="presParOf" srcId="{1B9242AD-A787-4BC2-8F72-31478099A2AC}" destId="{F7BE0346-8786-4171-A92C-0D1E1ABDD733}" srcOrd="0" destOrd="0" presId="urn:microsoft.com/office/officeart/2008/layout/VerticalCurvedList"/>
    <dgm:cxn modelId="{F94E887C-4C2C-4D60-9E0B-DC94F771F464}" type="presParOf" srcId="{0D92930B-8657-4630-A942-25D8D24BEF08}" destId="{0C6AD794-3C3D-4C19-8CEC-F8F53AC7D58C}" srcOrd="13" destOrd="0" presId="urn:microsoft.com/office/officeart/2008/layout/VerticalCurvedList"/>
    <dgm:cxn modelId="{2A94605E-83DF-4F31-BDB6-EA3A4603888D}" type="presParOf" srcId="{0D92930B-8657-4630-A942-25D8D24BEF08}" destId="{491CAE77-4AD8-435B-A14B-8134A36555B4}" srcOrd="14" destOrd="0" presId="urn:microsoft.com/office/officeart/2008/layout/VerticalCurvedList"/>
    <dgm:cxn modelId="{CD22E48C-722C-4594-99CD-5372CD9943B7}" type="presParOf" srcId="{491CAE77-4AD8-435B-A14B-8134A36555B4}" destId="{57EBF151-3FB8-4BC3-8A3C-764F8ED4C8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C88FA07-7170-456A-AE42-FE5AEBB68664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8EA3A4C-9A0C-41E3-9410-A43FBB38217F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izvješće</a:t>
          </a:r>
        </a:p>
      </dgm:t>
    </dgm:pt>
    <dgm:pt modelId="{C56D99E3-0A74-40EB-9C9A-BAF11075B690}" type="parTrans" cxnId="{89027B94-A866-4692-9026-BF2DD6160524}">
      <dgm:prSet/>
      <dgm:spPr/>
      <dgm:t>
        <a:bodyPr/>
        <a:lstStyle/>
        <a:p>
          <a:endParaRPr lang="hr-HR"/>
        </a:p>
      </dgm:t>
    </dgm:pt>
    <dgm:pt modelId="{ECEE2A13-3A0D-4DF3-8B48-A24F07D440D7}" type="sibTrans" cxnId="{89027B94-A866-4692-9026-BF2DD6160524}">
      <dgm:prSet/>
      <dgm:spPr/>
      <dgm:t>
        <a:bodyPr/>
        <a:lstStyle/>
        <a:p>
          <a:endParaRPr lang="hr-HR"/>
        </a:p>
      </dgm:t>
    </dgm:pt>
    <dgm:pt modelId="{FB18A910-769D-4EC6-8AA0-ECA51AA5D558}" type="asst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objektivno</a:t>
          </a:r>
        </a:p>
      </dgm:t>
    </dgm:pt>
    <dgm:pt modelId="{BF20807E-DA4D-40B2-9137-59A8855578CF}" type="parTrans" cxnId="{421DFE05-93AE-44CA-99A2-CA34583522C2}">
      <dgm:prSet/>
      <dgm:spPr/>
      <dgm:t>
        <a:bodyPr/>
        <a:lstStyle/>
        <a:p>
          <a:endParaRPr lang="hr-HR"/>
        </a:p>
      </dgm:t>
    </dgm:pt>
    <dgm:pt modelId="{68F7B998-04F8-488D-973E-3DB17836E881}" type="sibTrans" cxnId="{421DFE05-93AE-44CA-99A2-CA34583522C2}">
      <dgm:prSet/>
      <dgm:spPr/>
      <dgm:t>
        <a:bodyPr/>
        <a:lstStyle/>
        <a:p>
          <a:endParaRPr lang="hr-HR"/>
        </a:p>
      </dgm:t>
    </dgm:pt>
    <dgm:pt modelId="{4249F5D0-CBD7-4874-A9EB-65DD8C72B5CB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točno pripovijedanje</a:t>
          </a:r>
        </a:p>
      </dgm:t>
    </dgm:pt>
    <dgm:pt modelId="{63E31B5A-3AAA-400B-9BD7-0467EF7A9702}" type="parTrans" cxnId="{EE96F5B6-09A7-486F-BB82-95708A8B181B}">
      <dgm:prSet/>
      <dgm:spPr/>
      <dgm:t>
        <a:bodyPr/>
        <a:lstStyle/>
        <a:p>
          <a:endParaRPr lang="hr-HR"/>
        </a:p>
      </dgm:t>
    </dgm:pt>
    <dgm:pt modelId="{A6F80B92-A850-4D4F-A37A-C16044EAE097}" type="sibTrans" cxnId="{EE96F5B6-09A7-486F-BB82-95708A8B181B}">
      <dgm:prSet/>
      <dgm:spPr/>
      <dgm:t>
        <a:bodyPr/>
        <a:lstStyle/>
        <a:p>
          <a:endParaRPr lang="hr-HR"/>
        </a:p>
      </dgm:t>
    </dgm:pt>
    <dgm:pt modelId="{F4C7C06D-20BE-42F2-B85C-03D9BDE2A138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iznosi zapažanja o pojavama i promjenama u vremenu i prostoru</a:t>
          </a:r>
        </a:p>
      </dgm:t>
    </dgm:pt>
    <dgm:pt modelId="{1C3107A8-F522-4AF9-B48C-CA01D3D6158E}" type="parTrans" cxnId="{852F54B5-7174-4215-89B6-2DB4EF2ED912}">
      <dgm:prSet/>
      <dgm:spPr/>
      <dgm:t>
        <a:bodyPr/>
        <a:lstStyle/>
        <a:p>
          <a:endParaRPr lang="hr-HR"/>
        </a:p>
      </dgm:t>
    </dgm:pt>
    <dgm:pt modelId="{59B366A3-6F58-45FB-8D00-020726632873}" type="sibTrans" cxnId="{852F54B5-7174-4215-89B6-2DB4EF2ED912}">
      <dgm:prSet/>
      <dgm:spPr/>
      <dgm:t>
        <a:bodyPr/>
        <a:lstStyle/>
        <a:p>
          <a:endParaRPr lang="hr-HR"/>
        </a:p>
      </dgm:t>
    </dgm:pt>
    <dgm:pt modelId="{58914FD1-BC20-4830-9BC9-BC9DC74FFFC9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sažeto ili dugo.</a:t>
          </a:r>
        </a:p>
      </dgm:t>
    </dgm:pt>
    <dgm:pt modelId="{793BEE76-B49E-4C8A-9C9C-0D81A81E12D4}" type="parTrans" cxnId="{5080AD6F-A4F8-4FBF-BADC-5A3314243F46}">
      <dgm:prSet/>
      <dgm:spPr/>
      <dgm:t>
        <a:bodyPr/>
        <a:lstStyle/>
        <a:p>
          <a:endParaRPr lang="hr-HR"/>
        </a:p>
      </dgm:t>
    </dgm:pt>
    <dgm:pt modelId="{65DEF093-DE4E-4EEA-AA43-0571EC262199}" type="sibTrans" cxnId="{5080AD6F-A4F8-4FBF-BADC-5A3314243F46}">
      <dgm:prSet/>
      <dgm:spPr/>
      <dgm:t>
        <a:bodyPr/>
        <a:lstStyle/>
        <a:p>
          <a:endParaRPr lang="hr-HR"/>
        </a:p>
      </dgm:t>
    </dgm:pt>
    <dgm:pt modelId="{F63FC3FE-6FC7-4908-B93F-533B86F79F20}" type="pres">
      <dgm:prSet presAssocID="{AC88FA07-7170-456A-AE42-FE5AEBB6866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E3BD31-B31A-4AA1-843D-7ADF3E332A51}" type="pres">
      <dgm:prSet presAssocID="{E8EA3A4C-9A0C-41E3-9410-A43FBB38217F}" presName="root1" presStyleCnt="0"/>
      <dgm:spPr/>
    </dgm:pt>
    <dgm:pt modelId="{60DE7F9E-2E20-42DC-A6C7-642A48973E0C}" type="pres">
      <dgm:prSet presAssocID="{E8EA3A4C-9A0C-41E3-9410-A43FBB38217F}" presName="LevelOneTextNode" presStyleLbl="node0" presStyleIdx="0" presStyleCnt="1">
        <dgm:presLayoutVars>
          <dgm:chPref val="3"/>
        </dgm:presLayoutVars>
      </dgm:prSet>
      <dgm:spPr/>
    </dgm:pt>
    <dgm:pt modelId="{7BADFD4D-19D2-4E74-810D-2E0E20797BD3}" type="pres">
      <dgm:prSet presAssocID="{E8EA3A4C-9A0C-41E3-9410-A43FBB38217F}" presName="level2hierChild" presStyleCnt="0"/>
      <dgm:spPr/>
    </dgm:pt>
    <dgm:pt modelId="{A260B681-048D-4F06-9BF3-275064C30F10}" type="pres">
      <dgm:prSet presAssocID="{BF20807E-DA4D-40B2-9137-59A8855578CF}" presName="conn2-1" presStyleLbl="parChTrans1D2" presStyleIdx="0" presStyleCnt="4"/>
      <dgm:spPr/>
    </dgm:pt>
    <dgm:pt modelId="{1D7E24E4-9317-4DF6-BD05-943CA4F0BE2F}" type="pres">
      <dgm:prSet presAssocID="{BF20807E-DA4D-40B2-9137-59A8855578CF}" presName="connTx" presStyleLbl="parChTrans1D2" presStyleIdx="0" presStyleCnt="4"/>
      <dgm:spPr/>
    </dgm:pt>
    <dgm:pt modelId="{D28D458D-48BA-46F2-A149-279D6891DE15}" type="pres">
      <dgm:prSet presAssocID="{FB18A910-769D-4EC6-8AA0-ECA51AA5D558}" presName="root2" presStyleCnt="0"/>
      <dgm:spPr/>
    </dgm:pt>
    <dgm:pt modelId="{1F89D07B-577C-461D-8326-D79F1DE3110B}" type="pres">
      <dgm:prSet presAssocID="{FB18A910-769D-4EC6-8AA0-ECA51AA5D558}" presName="LevelTwoTextNode" presStyleLbl="asst1" presStyleIdx="0" presStyleCnt="1">
        <dgm:presLayoutVars>
          <dgm:chPref val="3"/>
        </dgm:presLayoutVars>
      </dgm:prSet>
      <dgm:spPr/>
    </dgm:pt>
    <dgm:pt modelId="{43444064-A917-492F-865E-C7A958026A46}" type="pres">
      <dgm:prSet presAssocID="{FB18A910-769D-4EC6-8AA0-ECA51AA5D558}" presName="level3hierChild" presStyleCnt="0"/>
      <dgm:spPr/>
    </dgm:pt>
    <dgm:pt modelId="{1F416128-85FB-46B0-A7B3-B232A1C5932D}" type="pres">
      <dgm:prSet presAssocID="{63E31B5A-3AAA-400B-9BD7-0467EF7A9702}" presName="conn2-1" presStyleLbl="parChTrans1D2" presStyleIdx="1" presStyleCnt="4"/>
      <dgm:spPr/>
    </dgm:pt>
    <dgm:pt modelId="{4D1AC09E-C077-4193-BABF-3FB857E29540}" type="pres">
      <dgm:prSet presAssocID="{63E31B5A-3AAA-400B-9BD7-0467EF7A9702}" presName="connTx" presStyleLbl="parChTrans1D2" presStyleIdx="1" presStyleCnt="4"/>
      <dgm:spPr/>
    </dgm:pt>
    <dgm:pt modelId="{FB5E88C8-4C3D-4403-9858-16B93EFE41AC}" type="pres">
      <dgm:prSet presAssocID="{4249F5D0-CBD7-4874-A9EB-65DD8C72B5CB}" presName="root2" presStyleCnt="0"/>
      <dgm:spPr/>
    </dgm:pt>
    <dgm:pt modelId="{69EB4004-B863-4598-97E5-DAF7F6C9BDE3}" type="pres">
      <dgm:prSet presAssocID="{4249F5D0-CBD7-4874-A9EB-65DD8C72B5CB}" presName="LevelTwoTextNode" presStyleLbl="node2" presStyleIdx="0" presStyleCnt="3">
        <dgm:presLayoutVars>
          <dgm:chPref val="3"/>
        </dgm:presLayoutVars>
      </dgm:prSet>
      <dgm:spPr/>
    </dgm:pt>
    <dgm:pt modelId="{B412D3BC-71B5-415C-B48A-43D56A3572F2}" type="pres">
      <dgm:prSet presAssocID="{4249F5D0-CBD7-4874-A9EB-65DD8C72B5CB}" presName="level3hierChild" presStyleCnt="0"/>
      <dgm:spPr/>
    </dgm:pt>
    <dgm:pt modelId="{7A40B6BF-4B85-44D1-9B09-EE49CAD884FE}" type="pres">
      <dgm:prSet presAssocID="{1C3107A8-F522-4AF9-B48C-CA01D3D6158E}" presName="conn2-1" presStyleLbl="parChTrans1D2" presStyleIdx="2" presStyleCnt="4"/>
      <dgm:spPr/>
    </dgm:pt>
    <dgm:pt modelId="{6C1D41BE-AF2D-4AE2-ACD0-0668CE135D42}" type="pres">
      <dgm:prSet presAssocID="{1C3107A8-F522-4AF9-B48C-CA01D3D6158E}" presName="connTx" presStyleLbl="parChTrans1D2" presStyleIdx="2" presStyleCnt="4"/>
      <dgm:spPr/>
    </dgm:pt>
    <dgm:pt modelId="{C7501111-633A-4820-9F2B-90F9814453FB}" type="pres">
      <dgm:prSet presAssocID="{F4C7C06D-20BE-42F2-B85C-03D9BDE2A138}" presName="root2" presStyleCnt="0"/>
      <dgm:spPr/>
    </dgm:pt>
    <dgm:pt modelId="{A6C7242A-EF2A-4FE4-9EC2-45419F04EC09}" type="pres">
      <dgm:prSet presAssocID="{F4C7C06D-20BE-42F2-B85C-03D9BDE2A138}" presName="LevelTwoTextNode" presStyleLbl="node2" presStyleIdx="1" presStyleCnt="3">
        <dgm:presLayoutVars>
          <dgm:chPref val="3"/>
        </dgm:presLayoutVars>
      </dgm:prSet>
      <dgm:spPr/>
    </dgm:pt>
    <dgm:pt modelId="{6B64CF20-E537-416F-9AE0-2F8528C6439B}" type="pres">
      <dgm:prSet presAssocID="{F4C7C06D-20BE-42F2-B85C-03D9BDE2A138}" presName="level3hierChild" presStyleCnt="0"/>
      <dgm:spPr/>
    </dgm:pt>
    <dgm:pt modelId="{4C3B9701-542E-46D1-9EB3-13156E1AECDF}" type="pres">
      <dgm:prSet presAssocID="{793BEE76-B49E-4C8A-9C9C-0D81A81E12D4}" presName="conn2-1" presStyleLbl="parChTrans1D2" presStyleIdx="3" presStyleCnt="4"/>
      <dgm:spPr/>
    </dgm:pt>
    <dgm:pt modelId="{FC1A0F09-A7F3-4216-AB6D-06222893AE48}" type="pres">
      <dgm:prSet presAssocID="{793BEE76-B49E-4C8A-9C9C-0D81A81E12D4}" presName="connTx" presStyleLbl="parChTrans1D2" presStyleIdx="3" presStyleCnt="4"/>
      <dgm:spPr/>
    </dgm:pt>
    <dgm:pt modelId="{F9161144-E855-41CD-9F50-A3903372D34D}" type="pres">
      <dgm:prSet presAssocID="{58914FD1-BC20-4830-9BC9-BC9DC74FFFC9}" presName="root2" presStyleCnt="0"/>
      <dgm:spPr/>
    </dgm:pt>
    <dgm:pt modelId="{89F8B376-CBD8-47D6-9DF6-2786B8A6EEB3}" type="pres">
      <dgm:prSet presAssocID="{58914FD1-BC20-4830-9BC9-BC9DC74FFFC9}" presName="LevelTwoTextNode" presStyleLbl="node2" presStyleIdx="2" presStyleCnt="3">
        <dgm:presLayoutVars>
          <dgm:chPref val="3"/>
        </dgm:presLayoutVars>
      </dgm:prSet>
      <dgm:spPr/>
    </dgm:pt>
    <dgm:pt modelId="{FBAF50FD-EAE2-4DE5-8875-2DD84631E8AF}" type="pres">
      <dgm:prSet presAssocID="{58914FD1-BC20-4830-9BC9-BC9DC74FFFC9}" presName="level3hierChild" presStyleCnt="0"/>
      <dgm:spPr/>
    </dgm:pt>
  </dgm:ptLst>
  <dgm:cxnLst>
    <dgm:cxn modelId="{421DFE05-93AE-44CA-99A2-CA34583522C2}" srcId="{E8EA3A4C-9A0C-41E3-9410-A43FBB38217F}" destId="{FB18A910-769D-4EC6-8AA0-ECA51AA5D558}" srcOrd="0" destOrd="0" parTransId="{BF20807E-DA4D-40B2-9137-59A8855578CF}" sibTransId="{68F7B998-04F8-488D-973E-3DB17836E881}"/>
    <dgm:cxn modelId="{F6A54930-CD4F-47C5-AA51-017FFB6B7BC5}" type="presOf" srcId="{BF20807E-DA4D-40B2-9137-59A8855578CF}" destId="{1D7E24E4-9317-4DF6-BD05-943CA4F0BE2F}" srcOrd="1" destOrd="0" presId="urn:microsoft.com/office/officeart/2008/layout/HorizontalMultiLevelHierarchy"/>
    <dgm:cxn modelId="{A6377F3A-425F-4F85-9150-2B91CAD6AC99}" type="presOf" srcId="{63E31B5A-3AAA-400B-9BD7-0467EF7A9702}" destId="{1F416128-85FB-46B0-A7B3-B232A1C5932D}" srcOrd="0" destOrd="0" presId="urn:microsoft.com/office/officeart/2008/layout/HorizontalMultiLevelHierarchy"/>
    <dgm:cxn modelId="{74556666-585A-4365-8541-FCB0B1FF631C}" type="presOf" srcId="{F4C7C06D-20BE-42F2-B85C-03D9BDE2A138}" destId="{A6C7242A-EF2A-4FE4-9EC2-45419F04EC09}" srcOrd="0" destOrd="0" presId="urn:microsoft.com/office/officeart/2008/layout/HorizontalMultiLevelHierarchy"/>
    <dgm:cxn modelId="{1BAC8949-9F10-48B0-A543-C256E5FD5609}" type="presOf" srcId="{63E31B5A-3AAA-400B-9BD7-0467EF7A9702}" destId="{4D1AC09E-C077-4193-BABF-3FB857E29540}" srcOrd="1" destOrd="0" presId="urn:microsoft.com/office/officeart/2008/layout/HorizontalMultiLevelHierarchy"/>
    <dgm:cxn modelId="{5080AD6F-A4F8-4FBF-BADC-5A3314243F46}" srcId="{E8EA3A4C-9A0C-41E3-9410-A43FBB38217F}" destId="{58914FD1-BC20-4830-9BC9-BC9DC74FFFC9}" srcOrd="3" destOrd="0" parTransId="{793BEE76-B49E-4C8A-9C9C-0D81A81E12D4}" sibTransId="{65DEF093-DE4E-4EEA-AA43-0571EC262199}"/>
    <dgm:cxn modelId="{2A457B73-A9A1-4083-B55F-B90160D45B37}" type="presOf" srcId="{BF20807E-DA4D-40B2-9137-59A8855578CF}" destId="{A260B681-048D-4F06-9BF3-275064C30F10}" srcOrd="0" destOrd="0" presId="urn:microsoft.com/office/officeart/2008/layout/HorizontalMultiLevelHierarchy"/>
    <dgm:cxn modelId="{A8522A54-DD8E-47B8-B27E-4D2E5A4F500C}" type="presOf" srcId="{58914FD1-BC20-4830-9BC9-BC9DC74FFFC9}" destId="{89F8B376-CBD8-47D6-9DF6-2786B8A6EEB3}" srcOrd="0" destOrd="0" presId="urn:microsoft.com/office/officeart/2008/layout/HorizontalMultiLevelHierarchy"/>
    <dgm:cxn modelId="{366D127C-B463-4A8F-8138-0892DD3934B2}" type="presOf" srcId="{793BEE76-B49E-4C8A-9C9C-0D81A81E12D4}" destId="{4C3B9701-542E-46D1-9EB3-13156E1AECDF}" srcOrd="0" destOrd="0" presId="urn:microsoft.com/office/officeart/2008/layout/HorizontalMultiLevelHierarchy"/>
    <dgm:cxn modelId="{89027B94-A866-4692-9026-BF2DD6160524}" srcId="{AC88FA07-7170-456A-AE42-FE5AEBB68664}" destId="{E8EA3A4C-9A0C-41E3-9410-A43FBB38217F}" srcOrd="0" destOrd="0" parTransId="{C56D99E3-0A74-40EB-9C9A-BAF11075B690}" sibTransId="{ECEE2A13-3A0D-4DF3-8B48-A24F07D440D7}"/>
    <dgm:cxn modelId="{852F54B5-7174-4215-89B6-2DB4EF2ED912}" srcId="{E8EA3A4C-9A0C-41E3-9410-A43FBB38217F}" destId="{F4C7C06D-20BE-42F2-B85C-03D9BDE2A138}" srcOrd="2" destOrd="0" parTransId="{1C3107A8-F522-4AF9-B48C-CA01D3D6158E}" sibTransId="{59B366A3-6F58-45FB-8D00-020726632873}"/>
    <dgm:cxn modelId="{EE96F5B6-09A7-486F-BB82-95708A8B181B}" srcId="{E8EA3A4C-9A0C-41E3-9410-A43FBB38217F}" destId="{4249F5D0-CBD7-4874-A9EB-65DD8C72B5CB}" srcOrd="1" destOrd="0" parTransId="{63E31B5A-3AAA-400B-9BD7-0467EF7A9702}" sibTransId="{A6F80B92-A850-4D4F-A37A-C16044EAE097}"/>
    <dgm:cxn modelId="{207100B9-DECB-490D-91D7-D6554B49AC5A}" type="presOf" srcId="{AC88FA07-7170-456A-AE42-FE5AEBB68664}" destId="{F63FC3FE-6FC7-4908-B93F-533B86F79F20}" srcOrd="0" destOrd="0" presId="urn:microsoft.com/office/officeart/2008/layout/HorizontalMultiLevelHierarchy"/>
    <dgm:cxn modelId="{A174C6C0-1A1F-4E34-8724-47F637E19676}" type="presOf" srcId="{1C3107A8-F522-4AF9-B48C-CA01D3D6158E}" destId="{7A40B6BF-4B85-44D1-9B09-EE49CAD884FE}" srcOrd="0" destOrd="0" presId="urn:microsoft.com/office/officeart/2008/layout/HorizontalMultiLevelHierarchy"/>
    <dgm:cxn modelId="{065FE3CD-4EBF-4820-A50E-4BE2B661D33B}" type="presOf" srcId="{E8EA3A4C-9A0C-41E3-9410-A43FBB38217F}" destId="{60DE7F9E-2E20-42DC-A6C7-642A48973E0C}" srcOrd="0" destOrd="0" presId="urn:microsoft.com/office/officeart/2008/layout/HorizontalMultiLevelHierarchy"/>
    <dgm:cxn modelId="{FB6A8DD4-F5B4-4B04-8131-30F6BB4D6C7F}" type="presOf" srcId="{FB18A910-769D-4EC6-8AA0-ECA51AA5D558}" destId="{1F89D07B-577C-461D-8326-D79F1DE3110B}" srcOrd="0" destOrd="0" presId="urn:microsoft.com/office/officeart/2008/layout/HorizontalMultiLevelHierarchy"/>
    <dgm:cxn modelId="{E09599D7-09BA-4084-998E-05F1BDF293D7}" type="presOf" srcId="{1C3107A8-F522-4AF9-B48C-CA01D3D6158E}" destId="{6C1D41BE-AF2D-4AE2-ACD0-0668CE135D42}" srcOrd="1" destOrd="0" presId="urn:microsoft.com/office/officeart/2008/layout/HorizontalMultiLevelHierarchy"/>
    <dgm:cxn modelId="{509537F0-FC39-4D51-A3B2-576355627524}" type="presOf" srcId="{4249F5D0-CBD7-4874-A9EB-65DD8C72B5CB}" destId="{69EB4004-B863-4598-97E5-DAF7F6C9BDE3}" srcOrd="0" destOrd="0" presId="urn:microsoft.com/office/officeart/2008/layout/HorizontalMultiLevelHierarchy"/>
    <dgm:cxn modelId="{4BF466F3-5C9B-40E4-A2E1-6EFAF97185ED}" type="presOf" srcId="{793BEE76-B49E-4C8A-9C9C-0D81A81E12D4}" destId="{FC1A0F09-A7F3-4216-AB6D-06222893AE48}" srcOrd="1" destOrd="0" presId="urn:microsoft.com/office/officeart/2008/layout/HorizontalMultiLevelHierarchy"/>
    <dgm:cxn modelId="{886D7D06-32DA-4118-9308-59696A0540DB}" type="presParOf" srcId="{F63FC3FE-6FC7-4908-B93F-533B86F79F20}" destId="{F3E3BD31-B31A-4AA1-843D-7ADF3E332A51}" srcOrd="0" destOrd="0" presId="urn:microsoft.com/office/officeart/2008/layout/HorizontalMultiLevelHierarchy"/>
    <dgm:cxn modelId="{4CE90EC0-A813-40EE-A89C-B7D924331C40}" type="presParOf" srcId="{F3E3BD31-B31A-4AA1-843D-7ADF3E332A51}" destId="{60DE7F9E-2E20-42DC-A6C7-642A48973E0C}" srcOrd="0" destOrd="0" presId="urn:microsoft.com/office/officeart/2008/layout/HorizontalMultiLevelHierarchy"/>
    <dgm:cxn modelId="{62F628CD-CE7A-48B4-9F85-337F7AABF1AA}" type="presParOf" srcId="{F3E3BD31-B31A-4AA1-843D-7ADF3E332A51}" destId="{7BADFD4D-19D2-4E74-810D-2E0E20797BD3}" srcOrd="1" destOrd="0" presId="urn:microsoft.com/office/officeart/2008/layout/HorizontalMultiLevelHierarchy"/>
    <dgm:cxn modelId="{E1B9A177-7C60-48AF-9FBF-1C42D5D79EA0}" type="presParOf" srcId="{7BADFD4D-19D2-4E74-810D-2E0E20797BD3}" destId="{A260B681-048D-4F06-9BF3-275064C30F10}" srcOrd="0" destOrd="0" presId="urn:microsoft.com/office/officeart/2008/layout/HorizontalMultiLevelHierarchy"/>
    <dgm:cxn modelId="{0750FAB7-F5F4-427E-81EE-A65BE0C1347D}" type="presParOf" srcId="{A260B681-048D-4F06-9BF3-275064C30F10}" destId="{1D7E24E4-9317-4DF6-BD05-943CA4F0BE2F}" srcOrd="0" destOrd="0" presId="urn:microsoft.com/office/officeart/2008/layout/HorizontalMultiLevelHierarchy"/>
    <dgm:cxn modelId="{DDF5F7CC-D3AD-4D93-84DD-506DB0C2A666}" type="presParOf" srcId="{7BADFD4D-19D2-4E74-810D-2E0E20797BD3}" destId="{D28D458D-48BA-46F2-A149-279D6891DE15}" srcOrd="1" destOrd="0" presId="urn:microsoft.com/office/officeart/2008/layout/HorizontalMultiLevelHierarchy"/>
    <dgm:cxn modelId="{AE2E3ED2-9E0A-4EE1-A684-FADFB28B2518}" type="presParOf" srcId="{D28D458D-48BA-46F2-A149-279D6891DE15}" destId="{1F89D07B-577C-461D-8326-D79F1DE3110B}" srcOrd="0" destOrd="0" presId="urn:microsoft.com/office/officeart/2008/layout/HorizontalMultiLevelHierarchy"/>
    <dgm:cxn modelId="{751C28A1-35C3-45DB-A46B-43C01F4F970D}" type="presParOf" srcId="{D28D458D-48BA-46F2-A149-279D6891DE15}" destId="{43444064-A917-492F-865E-C7A958026A46}" srcOrd="1" destOrd="0" presId="urn:microsoft.com/office/officeart/2008/layout/HorizontalMultiLevelHierarchy"/>
    <dgm:cxn modelId="{337E8075-663B-407B-AFC2-83D4159ACB36}" type="presParOf" srcId="{7BADFD4D-19D2-4E74-810D-2E0E20797BD3}" destId="{1F416128-85FB-46B0-A7B3-B232A1C5932D}" srcOrd="2" destOrd="0" presId="urn:microsoft.com/office/officeart/2008/layout/HorizontalMultiLevelHierarchy"/>
    <dgm:cxn modelId="{5EB659FE-BE3E-4E61-AF03-24CB56AA7C2D}" type="presParOf" srcId="{1F416128-85FB-46B0-A7B3-B232A1C5932D}" destId="{4D1AC09E-C077-4193-BABF-3FB857E29540}" srcOrd="0" destOrd="0" presId="urn:microsoft.com/office/officeart/2008/layout/HorizontalMultiLevelHierarchy"/>
    <dgm:cxn modelId="{AB3B1307-3588-4A60-8B48-87534870E067}" type="presParOf" srcId="{7BADFD4D-19D2-4E74-810D-2E0E20797BD3}" destId="{FB5E88C8-4C3D-4403-9858-16B93EFE41AC}" srcOrd="3" destOrd="0" presId="urn:microsoft.com/office/officeart/2008/layout/HorizontalMultiLevelHierarchy"/>
    <dgm:cxn modelId="{44EB917C-91D2-43E9-94DD-0F91DCDB853E}" type="presParOf" srcId="{FB5E88C8-4C3D-4403-9858-16B93EFE41AC}" destId="{69EB4004-B863-4598-97E5-DAF7F6C9BDE3}" srcOrd="0" destOrd="0" presId="urn:microsoft.com/office/officeart/2008/layout/HorizontalMultiLevelHierarchy"/>
    <dgm:cxn modelId="{7C70C648-820C-4B18-8C65-B7D29A1A460E}" type="presParOf" srcId="{FB5E88C8-4C3D-4403-9858-16B93EFE41AC}" destId="{B412D3BC-71B5-415C-B48A-43D56A3572F2}" srcOrd="1" destOrd="0" presId="urn:microsoft.com/office/officeart/2008/layout/HorizontalMultiLevelHierarchy"/>
    <dgm:cxn modelId="{FD60EB31-0120-418D-8411-8DA78D66A3FB}" type="presParOf" srcId="{7BADFD4D-19D2-4E74-810D-2E0E20797BD3}" destId="{7A40B6BF-4B85-44D1-9B09-EE49CAD884FE}" srcOrd="4" destOrd="0" presId="urn:microsoft.com/office/officeart/2008/layout/HorizontalMultiLevelHierarchy"/>
    <dgm:cxn modelId="{5F37F071-A14B-4294-88FF-DE6D266558E4}" type="presParOf" srcId="{7A40B6BF-4B85-44D1-9B09-EE49CAD884FE}" destId="{6C1D41BE-AF2D-4AE2-ACD0-0668CE135D42}" srcOrd="0" destOrd="0" presId="urn:microsoft.com/office/officeart/2008/layout/HorizontalMultiLevelHierarchy"/>
    <dgm:cxn modelId="{E5986B95-3691-45D1-BE22-0ADFCD26BA8D}" type="presParOf" srcId="{7BADFD4D-19D2-4E74-810D-2E0E20797BD3}" destId="{C7501111-633A-4820-9F2B-90F9814453FB}" srcOrd="5" destOrd="0" presId="urn:microsoft.com/office/officeart/2008/layout/HorizontalMultiLevelHierarchy"/>
    <dgm:cxn modelId="{E03DA17F-A2EB-4506-908E-EB977E692FDF}" type="presParOf" srcId="{C7501111-633A-4820-9F2B-90F9814453FB}" destId="{A6C7242A-EF2A-4FE4-9EC2-45419F04EC09}" srcOrd="0" destOrd="0" presId="urn:microsoft.com/office/officeart/2008/layout/HorizontalMultiLevelHierarchy"/>
    <dgm:cxn modelId="{1BE9E5DC-E498-459C-B5FF-84A6956DEAF5}" type="presParOf" srcId="{C7501111-633A-4820-9F2B-90F9814453FB}" destId="{6B64CF20-E537-416F-9AE0-2F8528C6439B}" srcOrd="1" destOrd="0" presId="urn:microsoft.com/office/officeart/2008/layout/HorizontalMultiLevelHierarchy"/>
    <dgm:cxn modelId="{D0299109-2581-47A0-8507-AD9723BB9EB8}" type="presParOf" srcId="{7BADFD4D-19D2-4E74-810D-2E0E20797BD3}" destId="{4C3B9701-542E-46D1-9EB3-13156E1AECDF}" srcOrd="6" destOrd="0" presId="urn:microsoft.com/office/officeart/2008/layout/HorizontalMultiLevelHierarchy"/>
    <dgm:cxn modelId="{196E6255-1234-4757-8A2C-A525BD5D4B57}" type="presParOf" srcId="{4C3B9701-542E-46D1-9EB3-13156E1AECDF}" destId="{FC1A0F09-A7F3-4216-AB6D-06222893AE48}" srcOrd="0" destOrd="0" presId="urn:microsoft.com/office/officeart/2008/layout/HorizontalMultiLevelHierarchy"/>
    <dgm:cxn modelId="{65E17606-4E74-418C-BD9F-7B78589FBAD8}" type="presParOf" srcId="{7BADFD4D-19D2-4E74-810D-2E0E20797BD3}" destId="{F9161144-E855-41CD-9F50-A3903372D34D}" srcOrd="7" destOrd="0" presId="urn:microsoft.com/office/officeart/2008/layout/HorizontalMultiLevelHierarchy"/>
    <dgm:cxn modelId="{CB22ECE7-C2B5-491B-8F21-BE23FB590C0A}" type="presParOf" srcId="{F9161144-E855-41CD-9F50-A3903372D34D}" destId="{89F8B376-CBD8-47D6-9DF6-2786B8A6EEB3}" srcOrd="0" destOrd="0" presId="urn:microsoft.com/office/officeart/2008/layout/HorizontalMultiLevelHierarchy"/>
    <dgm:cxn modelId="{7287F2B8-48EC-4266-9B56-2C00DB975ACF}" type="presParOf" srcId="{F9161144-E855-41CD-9F50-A3903372D34D}" destId="{FBAF50FD-EAE2-4DE5-8875-2DD84631E8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EE49A6-150F-4197-A765-2DA66448EDED}" type="doc">
      <dgm:prSet loTypeId="urn:microsoft.com/office/officeart/2005/8/layout/hierarchy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0E61351C-9203-4019-981C-7B6457774DD4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NAGLASAK</a:t>
          </a:r>
        </a:p>
      </dgm:t>
    </dgm:pt>
    <dgm:pt modelId="{89612BC8-DC4F-48CB-83C4-1C5183CAD0EC}" type="parTrans" cxnId="{BEA2AC09-0EAE-44A6-9DEA-041AF871B308}">
      <dgm:prSet/>
      <dgm:spPr/>
      <dgm:t>
        <a:bodyPr/>
        <a:lstStyle/>
        <a:p>
          <a:endParaRPr lang="hr-HR"/>
        </a:p>
      </dgm:t>
    </dgm:pt>
    <dgm:pt modelId="{34C60217-A962-4155-80A8-964668F62A72}" type="sibTrans" cxnId="{BEA2AC09-0EAE-44A6-9DEA-041AF871B308}">
      <dgm:prSet/>
      <dgm:spPr/>
      <dgm:t>
        <a:bodyPr/>
        <a:lstStyle/>
        <a:p>
          <a:endParaRPr lang="hr-HR"/>
        </a:p>
      </dgm:t>
    </dgm:pt>
    <dgm:pt modelId="{1724D4B0-6D14-464E-8F06-FBAF3A2DE6D1}">
      <dgm:prSet phldrT="[Tekst]" custT="1"/>
      <dgm:spPr/>
      <dgm:t>
        <a:bodyPr/>
        <a:lstStyle/>
        <a:p>
          <a:r>
            <a:rPr lang="hr-HR" sz="1800" dirty="0"/>
            <a:t>Naglaske bilježimo određenim naglasnim </a:t>
          </a:r>
          <a:r>
            <a:rPr lang="hr-HR" sz="1800" b="1" dirty="0"/>
            <a:t>znakom</a:t>
          </a:r>
          <a:r>
            <a:rPr lang="hr-HR" sz="1800" dirty="0"/>
            <a:t> iznad samoglasnika u naglašenome slogu. </a:t>
          </a:r>
        </a:p>
      </dgm:t>
    </dgm:pt>
    <dgm:pt modelId="{1800D224-EE65-4E6D-9873-EE15310D0CB4}" type="parTrans" cxnId="{2FC10D3F-E179-4CE3-A3DF-358943FD0796}">
      <dgm:prSet/>
      <dgm:spPr/>
      <dgm:t>
        <a:bodyPr/>
        <a:lstStyle/>
        <a:p>
          <a:endParaRPr lang="hr-HR"/>
        </a:p>
      </dgm:t>
    </dgm:pt>
    <dgm:pt modelId="{7522DAB5-B1A0-417F-965A-BBF61818ED2E}" type="sibTrans" cxnId="{2FC10D3F-E179-4CE3-A3DF-358943FD0796}">
      <dgm:prSet/>
      <dgm:spPr/>
      <dgm:t>
        <a:bodyPr/>
        <a:lstStyle/>
        <a:p>
          <a:endParaRPr lang="hr-HR"/>
        </a:p>
      </dgm:t>
    </dgm:pt>
    <dgm:pt modelId="{0D2E307D-458F-4C02-AF7A-FDA3EBD53355}">
      <dgm:prSet phldrT="[Tekst]" custT="1"/>
      <dgm:spPr/>
      <dgm:t>
        <a:bodyPr/>
        <a:lstStyle/>
        <a:p>
          <a:r>
            <a:rPr lang="pl-PL" sz="1800" b="1" dirty="0"/>
            <a:t>Nositelji</a:t>
          </a:r>
          <a:r>
            <a:rPr lang="pl-PL" sz="1800" dirty="0"/>
            <a:t> su </a:t>
          </a:r>
          <a:r>
            <a:rPr lang="pl-PL" sz="1800" b="1" dirty="0"/>
            <a:t>naglaska</a:t>
          </a:r>
          <a:r>
            <a:rPr lang="pl-PL" sz="1800" dirty="0"/>
            <a:t> samoglasnici </a:t>
          </a:r>
          <a:br>
            <a:rPr lang="pl-PL" sz="1800" dirty="0"/>
          </a:br>
          <a:r>
            <a:rPr lang="pl-PL" sz="1800" dirty="0"/>
            <a:t>(a, e, i, o, u, ie) i samoglasno r. </a:t>
          </a:r>
          <a:endParaRPr lang="hr-HR" sz="1800" dirty="0"/>
        </a:p>
      </dgm:t>
    </dgm:pt>
    <dgm:pt modelId="{419AF4EB-7FB5-4A6F-B0FF-3455F05B1C23}" type="parTrans" cxnId="{5F8AB4BB-6290-4691-B3AC-3AF2530F2E3A}">
      <dgm:prSet/>
      <dgm:spPr/>
      <dgm:t>
        <a:bodyPr/>
        <a:lstStyle/>
        <a:p>
          <a:endParaRPr lang="hr-HR"/>
        </a:p>
      </dgm:t>
    </dgm:pt>
    <dgm:pt modelId="{D9B9D733-970A-4C37-99CD-B2E05BDF95F4}" type="sibTrans" cxnId="{5F8AB4BB-6290-4691-B3AC-3AF2530F2E3A}">
      <dgm:prSet/>
      <dgm:spPr/>
      <dgm:t>
        <a:bodyPr/>
        <a:lstStyle/>
        <a:p>
          <a:endParaRPr lang="hr-HR"/>
        </a:p>
      </dgm:t>
    </dgm:pt>
    <dgm:pt modelId="{8EBE239E-3EF8-4398-844D-FDA5039D1EAB}">
      <dgm:prSet phldrT="[Tekst]" custT="1"/>
      <dgm:spPr/>
      <dgm:t>
        <a:bodyPr/>
        <a:lstStyle/>
        <a:p>
          <a:r>
            <a:rPr lang="hr-HR" sz="1800" dirty="0"/>
            <a:t>Riječi naglašavamo prema propisanim </a:t>
          </a:r>
          <a:r>
            <a:rPr lang="hr-HR" sz="1800" b="1" dirty="0"/>
            <a:t>pravilima.</a:t>
          </a:r>
        </a:p>
      </dgm:t>
    </dgm:pt>
    <dgm:pt modelId="{51B5CC21-06EA-41F2-863B-7125CFDF1931}" type="parTrans" cxnId="{51F5A5A6-A1B8-4B55-95B9-4F7D8C1266D9}">
      <dgm:prSet/>
      <dgm:spPr/>
      <dgm:t>
        <a:bodyPr/>
        <a:lstStyle/>
        <a:p>
          <a:endParaRPr lang="hr-HR"/>
        </a:p>
      </dgm:t>
    </dgm:pt>
    <dgm:pt modelId="{C82B5221-73ED-482C-ABB7-66A77099C94B}" type="sibTrans" cxnId="{51F5A5A6-A1B8-4B55-95B9-4F7D8C1266D9}">
      <dgm:prSet/>
      <dgm:spPr/>
      <dgm:t>
        <a:bodyPr/>
        <a:lstStyle/>
        <a:p>
          <a:endParaRPr lang="hr-HR"/>
        </a:p>
      </dgm:t>
    </dgm:pt>
    <dgm:pt modelId="{B90DD9D8-DDFC-4374-8B07-588A5169210E}">
      <dgm:prSet phldrT="[Tekst]" custT="1"/>
      <dgm:spPr/>
      <dgm:t>
        <a:bodyPr/>
        <a:lstStyle/>
        <a:p>
          <a:r>
            <a:rPr lang="hr-HR" sz="1800" dirty="0"/>
            <a:t>Naglasak je isticanje </a:t>
          </a:r>
          <a:r>
            <a:rPr lang="hr-HR" sz="1800" b="1" dirty="0"/>
            <a:t>jednoga sloga </a:t>
          </a:r>
          <a:r>
            <a:rPr lang="hr-HR" sz="1800" dirty="0"/>
            <a:t>u riječi jačinom i visinom glasa. </a:t>
          </a:r>
        </a:p>
      </dgm:t>
    </dgm:pt>
    <dgm:pt modelId="{D4095A5E-217D-4CCD-A7D9-D6AE893219EA}" type="parTrans" cxnId="{3234F8F5-FDAE-47F8-9158-192B216B5FB8}">
      <dgm:prSet/>
      <dgm:spPr/>
      <dgm:t>
        <a:bodyPr/>
        <a:lstStyle/>
        <a:p>
          <a:endParaRPr lang="hr-HR"/>
        </a:p>
      </dgm:t>
    </dgm:pt>
    <dgm:pt modelId="{E1093637-FB6B-47E9-8C4F-120DDE4B88DC}" type="sibTrans" cxnId="{3234F8F5-FDAE-47F8-9158-192B216B5FB8}">
      <dgm:prSet/>
      <dgm:spPr/>
      <dgm:t>
        <a:bodyPr/>
        <a:lstStyle/>
        <a:p>
          <a:endParaRPr lang="hr-HR"/>
        </a:p>
      </dgm:t>
    </dgm:pt>
    <dgm:pt modelId="{BB2382C0-48C8-42D4-80F4-5E98A9EC4BCA}">
      <dgm:prSet phldrT="[Tekst]" custT="1"/>
      <dgm:spPr/>
      <dgm:t>
        <a:bodyPr/>
        <a:lstStyle/>
        <a:p>
          <a:r>
            <a:rPr lang="hr-HR" sz="1800" dirty="0"/>
            <a:t>Hrvatski je naglasni sustav </a:t>
          </a:r>
          <a:r>
            <a:rPr lang="hr-HR" sz="1800" b="1" dirty="0" err="1"/>
            <a:t>četveronaglasni</a:t>
          </a:r>
          <a:r>
            <a:rPr lang="hr-HR" sz="1800" b="1" dirty="0"/>
            <a:t>.</a:t>
          </a:r>
          <a:r>
            <a:rPr lang="hr-HR" sz="1600" b="1" dirty="0"/>
            <a:t> </a:t>
          </a:r>
        </a:p>
      </dgm:t>
    </dgm:pt>
    <dgm:pt modelId="{C5BE50E7-C3A7-4E9D-8C9D-6B4B9EFA7488}" type="parTrans" cxnId="{45AB6F93-DB5B-40C3-99C6-C735194636A6}">
      <dgm:prSet/>
      <dgm:spPr/>
      <dgm:t>
        <a:bodyPr/>
        <a:lstStyle/>
        <a:p>
          <a:endParaRPr lang="hr-HR"/>
        </a:p>
      </dgm:t>
    </dgm:pt>
    <dgm:pt modelId="{F2C090B1-D0EC-40BE-9B7F-C68BCE1B651F}" type="sibTrans" cxnId="{45AB6F93-DB5B-40C3-99C6-C735194636A6}">
      <dgm:prSet/>
      <dgm:spPr/>
      <dgm:t>
        <a:bodyPr/>
        <a:lstStyle/>
        <a:p>
          <a:endParaRPr lang="hr-HR"/>
        </a:p>
      </dgm:t>
    </dgm:pt>
    <dgm:pt modelId="{63FE6392-AEA6-4DD6-A6C9-B4D7CDBCD676}" type="pres">
      <dgm:prSet presAssocID="{CAEE49A6-150F-4197-A765-2DA66448E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57360-513F-4709-8044-F7AA50375529}" type="pres">
      <dgm:prSet presAssocID="{0E61351C-9203-4019-981C-7B6457774DD4}" presName="hierRoot1" presStyleCnt="0"/>
      <dgm:spPr/>
    </dgm:pt>
    <dgm:pt modelId="{01A88C25-40DD-4953-B94E-C24A3788094D}" type="pres">
      <dgm:prSet presAssocID="{0E61351C-9203-4019-981C-7B6457774DD4}" presName="composite" presStyleCnt="0"/>
      <dgm:spPr/>
    </dgm:pt>
    <dgm:pt modelId="{9E02DCDC-8BAD-4C0D-92A2-340D2FAA042A}" type="pres">
      <dgm:prSet presAssocID="{0E61351C-9203-4019-981C-7B6457774DD4}" presName="background" presStyleLbl="node0" presStyleIdx="0" presStyleCnt="1"/>
      <dgm:spPr/>
    </dgm:pt>
    <dgm:pt modelId="{3BCA93DE-614D-4ED6-9539-428A962DC306}" type="pres">
      <dgm:prSet presAssocID="{0E61351C-9203-4019-981C-7B6457774DD4}" presName="text" presStyleLbl="fgAcc0" presStyleIdx="0" presStyleCnt="1" custLinFactNeighborX="1528" custLinFactNeighborY="1076">
        <dgm:presLayoutVars>
          <dgm:chPref val="3"/>
        </dgm:presLayoutVars>
      </dgm:prSet>
      <dgm:spPr/>
    </dgm:pt>
    <dgm:pt modelId="{8676DF52-9B02-401E-9BBB-D72D87936F7E}" type="pres">
      <dgm:prSet presAssocID="{0E61351C-9203-4019-981C-7B6457774DD4}" presName="hierChild2" presStyleCnt="0"/>
      <dgm:spPr/>
    </dgm:pt>
    <dgm:pt modelId="{DCA16706-B352-4E01-8FF6-E3D3F5320E9D}" type="pres">
      <dgm:prSet presAssocID="{1800D224-EE65-4E6D-9873-EE15310D0CB4}" presName="Name10" presStyleLbl="parChTrans1D2" presStyleIdx="0" presStyleCnt="2"/>
      <dgm:spPr/>
    </dgm:pt>
    <dgm:pt modelId="{65368DBF-86B7-4BAE-8E9F-AE99D78DDB2D}" type="pres">
      <dgm:prSet presAssocID="{1724D4B0-6D14-464E-8F06-FBAF3A2DE6D1}" presName="hierRoot2" presStyleCnt="0"/>
      <dgm:spPr/>
    </dgm:pt>
    <dgm:pt modelId="{5B810775-83AB-46FE-A3D8-EA155E7B1F52}" type="pres">
      <dgm:prSet presAssocID="{1724D4B0-6D14-464E-8F06-FBAF3A2DE6D1}" presName="composite2" presStyleCnt="0"/>
      <dgm:spPr/>
    </dgm:pt>
    <dgm:pt modelId="{5BDEA0CE-F294-40F5-B3EF-9864B8D48623}" type="pres">
      <dgm:prSet presAssocID="{1724D4B0-6D14-464E-8F06-FBAF3A2DE6D1}" presName="background2" presStyleLbl="node2" presStyleIdx="0" presStyleCnt="2"/>
      <dgm:spPr/>
    </dgm:pt>
    <dgm:pt modelId="{0B5FADF6-A26F-4328-B9D1-DB2FB2073BEC}" type="pres">
      <dgm:prSet presAssocID="{1724D4B0-6D14-464E-8F06-FBAF3A2DE6D1}" presName="text2" presStyleLbl="fgAcc2" presStyleIdx="0" presStyleCnt="2" custScaleX="129114" custScaleY="131800">
        <dgm:presLayoutVars>
          <dgm:chPref val="3"/>
        </dgm:presLayoutVars>
      </dgm:prSet>
      <dgm:spPr/>
    </dgm:pt>
    <dgm:pt modelId="{FD7812A0-858B-40ED-BD60-BE8AFE7723F8}" type="pres">
      <dgm:prSet presAssocID="{1724D4B0-6D14-464E-8F06-FBAF3A2DE6D1}" presName="hierChild3" presStyleCnt="0"/>
      <dgm:spPr/>
    </dgm:pt>
    <dgm:pt modelId="{FE7BE34B-AF14-44BD-8446-E1CC31BF2E8C}" type="pres">
      <dgm:prSet presAssocID="{419AF4EB-7FB5-4A6F-B0FF-3455F05B1C23}" presName="Name17" presStyleLbl="parChTrans1D3" presStyleIdx="0" presStyleCnt="3"/>
      <dgm:spPr/>
    </dgm:pt>
    <dgm:pt modelId="{BCF24ECC-8227-4615-A7D6-63EF05B242FA}" type="pres">
      <dgm:prSet presAssocID="{0D2E307D-458F-4C02-AF7A-FDA3EBD53355}" presName="hierRoot3" presStyleCnt="0"/>
      <dgm:spPr/>
    </dgm:pt>
    <dgm:pt modelId="{6D27F5FB-0BFD-49D4-A04A-0B05AE5BB49F}" type="pres">
      <dgm:prSet presAssocID="{0D2E307D-458F-4C02-AF7A-FDA3EBD53355}" presName="composite3" presStyleCnt="0"/>
      <dgm:spPr/>
    </dgm:pt>
    <dgm:pt modelId="{D70B39AD-AF95-4FF6-9CF0-874304893602}" type="pres">
      <dgm:prSet presAssocID="{0D2E307D-458F-4C02-AF7A-FDA3EBD53355}" presName="background3" presStyleLbl="node3" presStyleIdx="0" presStyleCnt="3"/>
      <dgm:spPr/>
    </dgm:pt>
    <dgm:pt modelId="{A2F64CAD-267D-405B-96CF-7A39D3581AD2}" type="pres">
      <dgm:prSet presAssocID="{0D2E307D-458F-4C02-AF7A-FDA3EBD53355}" presName="text3" presStyleLbl="fgAcc3" presStyleIdx="0" presStyleCnt="3" custScaleY="125628">
        <dgm:presLayoutVars>
          <dgm:chPref val="3"/>
        </dgm:presLayoutVars>
      </dgm:prSet>
      <dgm:spPr/>
    </dgm:pt>
    <dgm:pt modelId="{744C0F61-3A2F-4E5C-BC1C-34F301CC8AC9}" type="pres">
      <dgm:prSet presAssocID="{0D2E307D-458F-4C02-AF7A-FDA3EBD53355}" presName="hierChild4" presStyleCnt="0"/>
      <dgm:spPr/>
    </dgm:pt>
    <dgm:pt modelId="{EBA0BBEA-CF22-4220-8EA2-E5167872B68F}" type="pres">
      <dgm:prSet presAssocID="{51B5CC21-06EA-41F2-863B-7125CFDF1931}" presName="Name17" presStyleLbl="parChTrans1D3" presStyleIdx="1" presStyleCnt="3"/>
      <dgm:spPr/>
    </dgm:pt>
    <dgm:pt modelId="{19531C96-C461-4A60-8252-9E5BD1C4B2E7}" type="pres">
      <dgm:prSet presAssocID="{8EBE239E-3EF8-4398-844D-FDA5039D1EAB}" presName="hierRoot3" presStyleCnt="0"/>
      <dgm:spPr/>
    </dgm:pt>
    <dgm:pt modelId="{74388ADF-0015-4E48-A96E-B0C4DA7A290E}" type="pres">
      <dgm:prSet presAssocID="{8EBE239E-3EF8-4398-844D-FDA5039D1EAB}" presName="composite3" presStyleCnt="0"/>
      <dgm:spPr/>
    </dgm:pt>
    <dgm:pt modelId="{329E42C3-9D3A-4CE4-829D-A7A57E2A96F0}" type="pres">
      <dgm:prSet presAssocID="{8EBE239E-3EF8-4398-844D-FDA5039D1EAB}" presName="background3" presStyleLbl="node3" presStyleIdx="1" presStyleCnt="3"/>
      <dgm:spPr/>
    </dgm:pt>
    <dgm:pt modelId="{BA8BB690-5F29-4BBB-BF1B-29DD74463B3C}" type="pres">
      <dgm:prSet presAssocID="{8EBE239E-3EF8-4398-844D-FDA5039D1EAB}" presName="text3" presStyleLbl="fgAcc3" presStyleIdx="1" presStyleCnt="3" custScaleY="115570">
        <dgm:presLayoutVars>
          <dgm:chPref val="3"/>
        </dgm:presLayoutVars>
      </dgm:prSet>
      <dgm:spPr/>
    </dgm:pt>
    <dgm:pt modelId="{4E16D43E-0434-4D1F-8474-DD0A9B0DC900}" type="pres">
      <dgm:prSet presAssocID="{8EBE239E-3EF8-4398-844D-FDA5039D1EAB}" presName="hierChild4" presStyleCnt="0"/>
      <dgm:spPr/>
    </dgm:pt>
    <dgm:pt modelId="{1D5B3CCD-4D13-495E-84E0-832B24A8C25F}" type="pres">
      <dgm:prSet presAssocID="{D4095A5E-217D-4CCD-A7D9-D6AE893219EA}" presName="Name10" presStyleLbl="parChTrans1D2" presStyleIdx="1" presStyleCnt="2"/>
      <dgm:spPr/>
    </dgm:pt>
    <dgm:pt modelId="{DA1D3B71-0304-4550-A665-D1B02DC35596}" type="pres">
      <dgm:prSet presAssocID="{B90DD9D8-DDFC-4374-8B07-588A5169210E}" presName="hierRoot2" presStyleCnt="0"/>
      <dgm:spPr/>
    </dgm:pt>
    <dgm:pt modelId="{9CB6F23F-1232-42DE-9476-6C64469B4075}" type="pres">
      <dgm:prSet presAssocID="{B90DD9D8-DDFC-4374-8B07-588A5169210E}" presName="composite2" presStyleCnt="0"/>
      <dgm:spPr/>
    </dgm:pt>
    <dgm:pt modelId="{095DD6AC-C0ED-4AA8-B027-EC6EC81438C0}" type="pres">
      <dgm:prSet presAssocID="{B90DD9D8-DDFC-4374-8B07-588A5169210E}" presName="background2" presStyleLbl="node2" presStyleIdx="1" presStyleCnt="2"/>
      <dgm:spPr/>
    </dgm:pt>
    <dgm:pt modelId="{51E79779-4A38-4E05-A5EB-925116AA9B54}" type="pres">
      <dgm:prSet presAssocID="{B90DD9D8-DDFC-4374-8B07-588A5169210E}" presName="text2" presStyleLbl="fgAcc2" presStyleIdx="1" presStyleCnt="2" custScaleX="140062">
        <dgm:presLayoutVars>
          <dgm:chPref val="3"/>
        </dgm:presLayoutVars>
      </dgm:prSet>
      <dgm:spPr/>
    </dgm:pt>
    <dgm:pt modelId="{B20365F9-3746-49A5-8410-0C1EDBDC095D}" type="pres">
      <dgm:prSet presAssocID="{B90DD9D8-DDFC-4374-8B07-588A5169210E}" presName="hierChild3" presStyleCnt="0"/>
      <dgm:spPr/>
    </dgm:pt>
    <dgm:pt modelId="{BA7AB40F-A635-4728-BC1A-9B2B008EC183}" type="pres">
      <dgm:prSet presAssocID="{C5BE50E7-C3A7-4E9D-8C9D-6B4B9EFA7488}" presName="Name17" presStyleLbl="parChTrans1D3" presStyleIdx="2" presStyleCnt="3"/>
      <dgm:spPr/>
    </dgm:pt>
    <dgm:pt modelId="{08CA28DC-71D9-4D41-B99B-BEFEC99071C2}" type="pres">
      <dgm:prSet presAssocID="{BB2382C0-48C8-42D4-80F4-5E98A9EC4BCA}" presName="hierRoot3" presStyleCnt="0"/>
      <dgm:spPr/>
    </dgm:pt>
    <dgm:pt modelId="{C991B5FE-EEA8-4067-8C2C-7046A48CA6B9}" type="pres">
      <dgm:prSet presAssocID="{BB2382C0-48C8-42D4-80F4-5E98A9EC4BCA}" presName="composite3" presStyleCnt="0"/>
      <dgm:spPr/>
    </dgm:pt>
    <dgm:pt modelId="{308522A1-D246-42B9-AC2E-D80A23E2F638}" type="pres">
      <dgm:prSet presAssocID="{BB2382C0-48C8-42D4-80F4-5E98A9EC4BCA}" presName="background3" presStyleLbl="node3" presStyleIdx="2" presStyleCnt="3"/>
      <dgm:spPr/>
    </dgm:pt>
    <dgm:pt modelId="{DCF344B1-0F40-43A5-9EF5-566B9CE3A196}" type="pres">
      <dgm:prSet presAssocID="{BB2382C0-48C8-42D4-80F4-5E98A9EC4BCA}" presName="text3" presStyleLbl="fgAcc3" presStyleIdx="2" presStyleCnt="3" custScaleX="118872">
        <dgm:presLayoutVars>
          <dgm:chPref val="3"/>
        </dgm:presLayoutVars>
      </dgm:prSet>
      <dgm:spPr/>
    </dgm:pt>
    <dgm:pt modelId="{9017D349-4907-4715-8EFC-8F5104533F17}" type="pres">
      <dgm:prSet presAssocID="{BB2382C0-48C8-42D4-80F4-5E98A9EC4BCA}" presName="hierChild4" presStyleCnt="0"/>
      <dgm:spPr/>
    </dgm:pt>
  </dgm:ptLst>
  <dgm:cxnLst>
    <dgm:cxn modelId="{BEA2AC09-0EAE-44A6-9DEA-041AF871B308}" srcId="{CAEE49A6-150F-4197-A765-2DA66448EDED}" destId="{0E61351C-9203-4019-981C-7B6457774DD4}" srcOrd="0" destOrd="0" parTransId="{89612BC8-DC4F-48CB-83C4-1C5183CAD0EC}" sibTransId="{34C60217-A962-4155-80A8-964668F62A72}"/>
    <dgm:cxn modelId="{DB2A6716-3738-4E6B-9028-768E400FDDDC}" type="presOf" srcId="{51B5CC21-06EA-41F2-863B-7125CFDF1931}" destId="{EBA0BBEA-CF22-4220-8EA2-E5167872B68F}" srcOrd="0" destOrd="0" presId="urn:microsoft.com/office/officeart/2005/8/layout/hierarchy1"/>
    <dgm:cxn modelId="{D6FDE121-C9C9-42B5-A5F5-E9A3E82026FC}" type="presOf" srcId="{1724D4B0-6D14-464E-8F06-FBAF3A2DE6D1}" destId="{0B5FADF6-A26F-4328-B9D1-DB2FB2073BEC}" srcOrd="0" destOrd="0" presId="urn:microsoft.com/office/officeart/2005/8/layout/hierarchy1"/>
    <dgm:cxn modelId="{A5F4DE29-FED0-4ABA-B57F-C6A3BE149558}" type="presOf" srcId="{C5BE50E7-C3A7-4E9D-8C9D-6B4B9EFA7488}" destId="{BA7AB40F-A635-4728-BC1A-9B2B008EC183}" srcOrd="0" destOrd="0" presId="urn:microsoft.com/office/officeart/2005/8/layout/hierarchy1"/>
    <dgm:cxn modelId="{2FC10D3F-E179-4CE3-A3DF-358943FD0796}" srcId="{0E61351C-9203-4019-981C-7B6457774DD4}" destId="{1724D4B0-6D14-464E-8F06-FBAF3A2DE6D1}" srcOrd="0" destOrd="0" parTransId="{1800D224-EE65-4E6D-9873-EE15310D0CB4}" sibTransId="{7522DAB5-B1A0-417F-965A-BBF61818ED2E}"/>
    <dgm:cxn modelId="{7AD86D5E-2D0E-4375-912A-8C1D8623716A}" type="presOf" srcId="{0D2E307D-458F-4C02-AF7A-FDA3EBD53355}" destId="{A2F64CAD-267D-405B-96CF-7A39D3581AD2}" srcOrd="0" destOrd="0" presId="urn:microsoft.com/office/officeart/2005/8/layout/hierarchy1"/>
    <dgm:cxn modelId="{C094806E-9F79-4717-8475-D020D51C1F0A}" type="presOf" srcId="{8EBE239E-3EF8-4398-844D-FDA5039D1EAB}" destId="{BA8BB690-5F29-4BBB-BF1B-29DD74463B3C}" srcOrd="0" destOrd="0" presId="urn:microsoft.com/office/officeart/2005/8/layout/hierarchy1"/>
    <dgm:cxn modelId="{26AB8755-D898-45CF-BC2B-28D4263DD7C6}" type="presOf" srcId="{1800D224-EE65-4E6D-9873-EE15310D0CB4}" destId="{DCA16706-B352-4E01-8FF6-E3D3F5320E9D}" srcOrd="0" destOrd="0" presId="urn:microsoft.com/office/officeart/2005/8/layout/hierarchy1"/>
    <dgm:cxn modelId="{45AB6F93-DB5B-40C3-99C6-C735194636A6}" srcId="{B90DD9D8-DDFC-4374-8B07-588A5169210E}" destId="{BB2382C0-48C8-42D4-80F4-5E98A9EC4BCA}" srcOrd="0" destOrd="0" parTransId="{C5BE50E7-C3A7-4E9D-8C9D-6B4B9EFA7488}" sibTransId="{F2C090B1-D0EC-40BE-9B7F-C68BCE1B651F}"/>
    <dgm:cxn modelId="{36F70A9D-95F4-4052-B8EC-7E4785D2B280}" type="presOf" srcId="{CAEE49A6-150F-4197-A765-2DA66448EDED}" destId="{63FE6392-AEA6-4DD6-A6C9-B4D7CDBCD676}" srcOrd="0" destOrd="0" presId="urn:microsoft.com/office/officeart/2005/8/layout/hierarchy1"/>
    <dgm:cxn modelId="{51F5A5A6-A1B8-4B55-95B9-4F7D8C1266D9}" srcId="{1724D4B0-6D14-464E-8F06-FBAF3A2DE6D1}" destId="{8EBE239E-3EF8-4398-844D-FDA5039D1EAB}" srcOrd="1" destOrd="0" parTransId="{51B5CC21-06EA-41F2-863B-7125CFDF1931}" sibTransId="{C82B5221-73ED-482C-ABB7-66A77099C94B}"/>
    <dgm:cxn modelId="{B68610AF-8DC2-4F12-912A-B01264B4B0AE}" type="presOf" srcId="{D4095A5E-217D-4CCD-A7D9-D6AE893219EA}" destId="{1D5B3CCD-4D13-495E-84E0-832B24A8C25F}" srcOrd="0" destOrd="0" presId="urn:microsoft.com/office/officeart/2005/8/layout/hierarchy1"/>
    <dgm:cxn modelId="{5F8AB4BB-6290-4691-B3AC-3AF2530F2E3A}" srcId="{1724D4B0-6D14-464E-8F06-FBAF3A2DE6D1}" destId="{0D2E307D-458F-4C02-AF7A-FDA3EBD53355}" srcOrd="0" destOrd="0" parTransId="{419AF4EB-7FB5-4A6F-B0FF-3455F05B1C23}" sibTransId="{D9B9D733-970A-4C37-99CD-B2E05BDF95F4}"/>
    <dgm:cxn modelId="{33DA52C4-26F6-4A06-9BCC-A320208FFAF5}" type="presOf" srcId="{BB2382C0-48C8-42D4-80F4-5E98A9EC4BCA}" destId="{DCF344B1-0F40-43A5-9EF5-566B9CE3A196}" srcOrd="0" destOrd="0" presId="urn:microsoft.com/office/officeart/2005/8/layout/hierarchy1"/>
    <dgm:cxn modelId="{B6C07EC4-2710-4A7C-9F7E-A243D7E195EB}" type="presOf" srcId="{B90DD9D8-DDFC-4374-8B07-588A5169210E}" destId="{51E79779-4A38-4E05-A5EB-925116AA9B54}" srcOrd="0" destOrd="0" presId="urn:microsoft.com/office/officeart/2005/8/layout/hierarchy1"/>
    <dgm:cxn modelId="{F0FC67CD-2AD9-47D1-8624-2DB3EABBE41D}" type="presOf" srcId="{0E61351C-9203-4019-981C-7B6457774DD4}" destId="{3BCA93DE-614D-4ED6-9539-428A962DC306}" srcOrd="0" destOrd="0" presId="urn:microsoft.com/office/officeart/2005/8/layout/hierarchy1"/>
    <dgm:cxn modelId="{3234F8F5-FDAE-47F8-9158-192B216B5FB8}" srcId="{0E61351C-9203-4019-981C-7B6457774DD4}" destId="{B90DD9D8-DDFC-4374-8B07-588A5169210E}" srcOrd="1" destOrd="0" parTransId="{D4095A5E-217D-4CCD-A7D9-D6AE893219EA}" sibTransId="{E1093637-FB6B-47E9-8C4F-120DDE4B88DC}"/>
    <dgm:cxn modelId="{B5D39BFB-238A-4F7D-909A-0DCD5B8B77BF}" type="presOf" srcId="{419AF4EB-7FB5-4A6F-B0FF-3455F05B1C23}" destId="{FE7BE34B-AF14-44BD-8446-E1CC31BF2E8C}" srcOrd="0" destOrd="0" presId="urn:microsoft.com/office/officeart/2005/8/layout/hierarchy1"/>
    <dgm:cxn modelId="{431D5531-EEDF-4F51-96BF-D35537495D10}" type="presParOf" srcId="{63FE6392-AEA6-4DD6-A6C9-B4D7CDBCD676}" destId="{E9457360-513F-4709-8044-F7AA50375529}" srcOrd="0" destOrd="0" presId="urn:microsoft.com/office/officeart/2005/8/layout/hierarchy1"/>
    <dgm:cxn modelId="{79007739-AD58-4E4B-ABCC-005033A2E8C7}" type="presParOf" srcId="{E9457360-513F-4709-8044-F7AA50375529}" destId="{01A88C25-40DD-4953-B94E-C24A3788094D}" srcOrd="0" destOrd="0" presId="urn:microsoft.com/office/officeart/2005/8/layout/hierarchy1"/>
    <dgm:cxn modelId="{0782E925-DCDF-41A5-B84C-E93986DDA375}" type="presParOf" srcId="{01A88C25-40DD-4953-B94E-C24A3788094D}" destId="{9E02DCDC-8BAD-4C0D-92A2-340D2FAA042A}" srcOrd="0" destOrd="0" presId="urn:microsoft.com/office/officeart/2005/8/layout/hierarchy1"/>
    <dgm:cxn modelId="{1140081C-C533-41E6-AB40-EE8137E86D7F}" type="presParOf" srcId="{01A88C25-40DD-4953-B94E-C24A3788094D}" destId="{3BCA93DE-614D-4ED6-9539-428A962DC306}" srcOrd="1" destOrd="0" presId="urn:microsoft.com/office/officeart/2005/8/layout/hierarchy1"/>
    <dgm:cxn modelId="{29D01121-1155-4484-8551-1500A521AC03}" type="presParOf" srcId="{E9457360-513F-4709-8044-F7AA50375529}" destId="{8676DF52-9B02-401E-9BBB-D72D87936F7E}" srcOrd="1" destOrd="0" presId="urn:microsoft.com/office/officeart/2005/8/layout/hierarchy1"/>
    <dgm:cxn modelId="{8AA34AF1-C2D5-45B5-9229-E761C5355BAF}" type="presParOf" srcId="{8676DF52-9B02-401E-9BBB-D72D87936F7E}" destId="{DCA16706-B352-4E01-8FF6-E3D3F5320E9D}" srcOrd="0" destOrd="0" presId="urn:microsoft.com/office/officeart/2005/8/layout/hierarchy1"/>
    <dgm:cxn modelId="{E9A6D80C-C4A2-47EB-BF73-62DC9BB78F41}" type="presParOf" srcId="{8676DF52-9B02-401E-9BBB-D72D87936F7E}" destId="{65368DBF-86B7-4BAE-8E9F-AE99D78DDB2D}" srcOrd="1" destOrd="0" presId="urn:microsoft.com/office/officeart/2005/8/layout/hierarchy1"/>
    <dgm:cxn modelId="{82860F13-A053-4F12-B81E-CB2574B81625}" type="presParOf" srcId="{65368DBF-86B7-4BAE-8E9F-AE99D78DDB2D}" destId="{5B810775-83AB-46FE-A3D8-EA155E7B1F52}" srcOrd="0" destOrd="0" presId="urn:microsoft.com/office/officeart/2005/8/layout/hierarchy1"/>
    <dgm:cxn modelId="{4B067A5E-5940-45D2-9BC1-1A05EB419172}" type="presParOf" srcId="{5B810775-83AB-46FE-A3D8-EA155E7B1F52}" destId="{5BDEA0CE-F294-40F5-B3EF-9864B8D48623}" srcOrd="0" destOrd="0" presId="urn:microsoft.com/office/officeart/2005/8/layout/hierarchy1"/>
    <dgm:cxn modelId="{0051E28C-E167-429C-B20C-E5471426C30D}" type="presParOf" srcId="{5B810775-83AB-46FE-A3D8-EA155E7B1F52}" destId="{0B5FADF6-A26F-4328-B9D1-DB2FB2073BEC}" srcOrd="1" destOrd="0" presId="urn:microsoft.com/office/officeart/2005/8/layout/hierarchy1"/>
    <dgm:cxn modelId="{E4341F41-5EDD-4FC8-A801-210AFDC0CA1B}" type="presParOf" srcId="{65368DBF-86B7-4BAE-8E9F-AE99D78DDB2D}" destId="{FD7812A0-858B-40ED-BD60-BE8AFE7723F8}" srcOrd="1" destOrd="0" presId="urn:microsoft.com/office/officeart/2005/8/layout/hierarchy1"/>
    <dgm:cxn modelId="{619552BA-2176-4BBC-A411-C7A4A17C4491}" type="presParOf" srcId="{FD7812A0-858B-40ED-BD60-BE8AFE7723F8}" destId="{FE7BE34B-AF14-44BD-8446-E1CC31BF2E8C}" srcOrd="0" destOrd="0" presId="urn:microsoft.com/office/officeart/2005/8/layout/hierarchy1"/>
    <dgm:cxn modelId="{1E7A11FE-A459-4C3B-8C1A-015A28F09D13}" type="presParOf" srcId="{FD7812A0-858B-40ED-BD60-BE8AFE7723F8}" destId="{BCF24ECC-8227-4615-A7D6-63EF05B242FA}" srcOrd="1" destOrd="0" presId="urn:microsoft.com/office/officeart/2005/8/layout/hierarchy1"/>
    <dgm:cxn modelId="{0C6D5197-4895-42CD-AE2F-A11E6A5554B3}" type="presParOf" srcId="{BCF24ECC-8227-4615-A7D6-63EF05B242FA}" destId="{6D27F5FB-0BFD-49D4-A04A-0B05AE5BB49F}" srcOrd="0" destOrd="0" presId="urn:microsoft.com/office/officeart/2005/8/layout/hierarchy1"/>
    <dgm:cxn modelId="{6BF6B92C-A530-44AB-A84E-F99A3C48A4BE}" type="presParOf" srcId="{6D27F5FB-0BFD-49D4-A04A-0B05AE5BB49F}" destId="{D70B39AD-AF95-4FF6-9CF0-874304893602}" srcOrd="0" destOrd="0" presId="urn:microsoft.com/office/officeart/2005/8/layout/hierarchy1"/>
    <dgm:cxn modelId="{EFA9F627-D702-48DB-83B0-06390364A8DE}" type="presParOf" srcId="{6D27F5FB-0BFD-49D4-A04A-0B05AE5BB49F}" destId="{A2F64CAD-267D-405B-96CF-7A39D3581AD2}" srcOrd="1" destOrd="0" presId="urn:microsoft.com/office/officeart/2005/8/layout/hierarchy1"/>
    <dgm:cxn modelId="{86DA7529-E021-48C5-9EB6-C5BCC8B651B8}" type="presParOf" srcId="{BCF24ECC-8227-4615-A7D6-63EF05B242FA}" destId="{744C0F61-3A2F-4E5C-BC1C-34F301CC8AC9}" srcOrd="1" destOrd="0" presId="urn:microsoft.com/office/officeart/2005/8/layout/hierarchy1"/>
    <dgm:cxn modelId="{9D8849C7-AA83-412A-AC91-38BEBD43EA7E}" type="presParOf" srcId="{FD7812A0-858B-40ED-BD60-BE8AFE7723F8}" destId="{EBA0BBEA-CF22-4220-8EA2-E5167872B68F}" srcOrd="2" destOrd="0" presId="urn:microsoft.com/office/officeart/2005/8/layout/hierarchy1"/>
    <dgm:cxn modelId="{001F659F-B9EA-4996-BF94-450087DD435B}" type="presParOf" srcId="{FD7812A0-858B-40ED-BD60-BE8AFE7723F8}" destId="{19531C96-C461-4A60-8252-9E5BD1C4B2E7}" srcOrd="3" destOrd="0" presId="urn:microsoft.com/office/officeart/2005/8/layout/hierarchy1"/>
    <dgm:cxn modelId="{411FEA44-A0EC-404B-94C3-2A1D35216183}" type="presParOf" srcId="{19531C96-C461-4A60-8252-9E5BD1C4B2E7}" destId="{74388ADF-0015-4E48-A96E-B0C4DA7A290E}" srcOrd="0" destOrd="0" presId="urn:microsoft.com/office/officeart/2005/8/layout/hierarchy1"/>
    <dgm:cxn modelId="{0D11F1D2-8994-4980-A142-B4B0FCCEB486}" type="presParOf" srcId="{74388ADF-0015-4E48-A96E-B0C4DA7A290E}" destId="{329E42C3-9D3A-4CE4-829D-A7A57E2A96F0}" srcOrd="0" destOrd="0" presId="urn:microsoft.com/office/officeart/2005/8/layout/hierarchy1"/>
    <dgm:cxn modelId="{37357D86-07B2-4AD0-BF70-41BD8D01CC97}" type="presParOf" srcId="{74388ADF-0015-4E48-A96E-B0C4DA7A290E}" destId="{BA8BB690-5F29-4BBB-BF1B-29DD74463B3C}" srcOrd="1" destOrd="0" presId="urn:microsoft.com/office/officeart/2005/8/layout/hierarchy1"/>
    <dgm:cxn modelId="{9113D0D4-AC79-4EC4-BA08-903A02BD86F1}" type="presParOf" srcId="{19531C96-C461-4A60-8252-9E5BD1C4B2E7}" destId="{4E16D43E-0434-4D1F-8474-DD0A9B0DC900}" srcOrd="1" destOrd="0" presId="urn:microsoft.com/office/officeart/2005/8/layout/hierarchy1"/>
    <dgm:cxn modelId="{DB19CA92-EA45-4250-98D2-724BCA4E3806}" type="presParOf" srcId="{8676DF52-9B02-401E-9BBB-D72D87936F7E}" destId="{1D5B3CCD-4D13-495E-84E0-832B24A8C25F}" srcOrd="2" destOrd="0" presId="urn:microsoft.com/office/officeart/2005/8/layout/hierarchy1"/>
    <dgm:cxn modelId="{0DBA57B1-26A9-46AB-B6BD-EC23CD9F3F8E}" type="presParOf" srcId="{8676DF52-9B02-401E-9BBB-D72D87936F7E}" destId="{DA1D3B71-0304-4550-A665-D1B02DC35596}" srcOrd="3" destOrd="0" presId="urn:microsoft.com/office/officeart/2005/8/layout/hierarchy1"/>
    <dgm:cxn modelId="{996E3749-DC5B-4A78-855E-A389783BCD63}" type="presParOf" srcId="{DA1D3B71-0304-4550-A665-D1B02DC35596}" destId="{9CB6F23F-1232-42DE-9476-6C64469B4075}" srcOrd="0" destOrd="0" presId="urn:microsoft.com/office/officeart/2005/8/layout/hierarchy1"/>
    <dgm:cxn modelId="{EDF5F922-4F18-4E3B-9566-45A6B67713FE}" type="presParOf" srcId="{9CB6F23F-1232-42DE-9476-6C64469B4075}" destId="{095DD6AC-C0ED-4AA8-B027-EC6EC81438C0}" srcOrd="0" destOrd="0" presId="urn:microsoft.com/office/officeart/2005/8/layout/hierarchy1"/>
    <dgm:cxn modelId="{2FBEE0B2-A75B-414F-AA98-E4423472B04F}" type="presParOf" srcId="{9CB6F23F-1232-42DE-9476-6C64469B4075}" destId="{51E79779-4A38-4E05-A5EB-925116AA9B54}" srcOrd="1" destOrd="0" presId="urn:microsoft.com/office/officeart/2005/8/layout/hierarchy1"/>
    <dgm:cxn modelId="{2ED54904-2862-4D93-A492-D55A74010D6D}" type="presParOf" srcId="{DA1D3B71-0304-4550-A665-D1B02DC35596}" destId="{B20365F9-3746-49A5-8410-0C1EDBDC095D}" srcOrd="1" destOrd="0" presId="urn:microsoft.com/office/officeart/2005/8/layout/hierarchy1"/>
    <dgm:cxn modelId="{CABAF89D-BF1D-4450-9CB5-EBD5E938F6A6}" type="presParOf" srcId="{B20365F9-3746-49A5-8410-0C1EDBDC095D}" destId="{BA7AB40F-A635-4728-BC1A-9B2B008EC183}" srcOrd="0" destOrd="0" presId="urn:microsoft.com/office/officeart/2005/8/layout/hierarchy1"/>
    <dgm:cxn modelId="{4CB653A6-75D3-4753-8903-77EBC74C827E}" type="presParOf" srcId="{B20365F9-3746-49A5-8410-0C1EDBDC095D}" destId="{08CA28DC-71D9-4D41-B99B-BEFEC99071C2}" srcOrd="1" destOrd="0" presId="urn:microsoft.com/office/officeart/2005/8/layout/hierarchy1"/>
    <dgm:cxn modelId="{02C94F93-FA81-4452-9551-518949667F0C}" type="presParOf" srcId="{08CA28DC-71D9-4D41-B99B-BEFEC99071C2}" destId="{C991B5FE-EEA8-4067-8C2C-7046A48CA6B9}" srcOrd="0" destOrd="0" presId="urn:microsoft.com/office/officeart/2005/8/layout/hierarchy1"/>
    <dgm:cxn modelId="{269232F7-7DE4-4391-8082-07165D057AFF}" type="presParOf" srcId="{C991B5FE-EEA8-4067-8C2C-7046A48CA6B9}" destId="{308522A1-D246-42B9-AC2E-D80A23E2F638}" srcOrd="0" destOrd="0" presId="urn:microsoft.com/office/officeart/2005/8/layout/hierarchy1"/>
    <dgm:cxn modelId="{48B30B4B-2F0F-4DF2-A08E-FBD8708C0598}" type="presParOf" srcId="{C991B5FE-EEA8-4067-8C2C-7046A48CA6B9}" destId="{DCF344B1-0F40-43A5-9EF5-566B9CE3A196}" srcOrd="1" destOrd="0" presId="urn:microsoft.com/office/officeart/2005/8/layout/hierarchy1"/>
    <dgm:cxn modelId="{8750B3EB-0A9E-4637-BAF4-021F0F6050C3}" type="presParOf" srcId="{08CA28DC-71D9-4D41-B99B-BEFEC99071C2}" destId="{9017D349-4907-4715-8EFC-8F5104533F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F6A0A47-7DFC-4A8A-A116-E34135027F2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DB86B1F5-2EBD-42E0-9A6C-1E00356D7211}">
      <dgm:prSet phldrT="[Tekst]" custT="1"/>
      <dgm:spPr/>
      <dgm:t>
        <a:bodyPr/>
        <a:lstStyle/>
        <a:p>
          <a:r>
            <a:rPr lang="hr-HR" sz="1800">
              <a:latin typeface="Impact" panose="020B0806030902050204" pitchFamily="34" charset="0"/>
            </a:rPr>
            <a:t>uvod</a:t>
          </a:r>
          <a:endParaRPr lang="hr-HR" sz="1800" dirty="0">
            <a:latin typeface="Impact" panose="020B0806030902050204" pitchFamily="34" charset="0"/>
          </a:endParaRPr>
        </a:p>
      </dgm:t>
    </dgm:pt>
    <dgm:pt modelId="{853098F1-4DE0-4FEF-816F-1BBDAD05C495}" type="parTrans" cxnId="{D84CD83B-2EC1-426F-B4A7-A8CD8BBDC21F}">
      <dgm:prSet/>
      <dgm:spPr/>
      <dgm:t>
        <a:bodyPr/>
        <a:lstStyle/>
        <a:p>
          <a:endParaRPr lang="hr-HR"/>
        </a:p>
      </dgm:t>
    </dgm:pt>
    <dgm:pt modelId="{EDE807DD-53AA-4F31-B965-0A7DDCAD519C}" type="sibTrans" cxnId="{D84CD83B-2EC1-426F-B4A7-A8CD8BBDC21F}">
      <dgm:prSet/>
      <dgm:spPr/>
      <dgm:t>
        <a:bodyPr/>
        <a:lstStyle/>
        <a:p>
          <a:endParaRPr lang="hr-HR"/>
        </a:p>
      </dgm:t>
    </dgm:pt>
    <dgm:pt modelId="{7A1EA115-6055-42F8-BBB7-78F022947BFC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početni dio komentara</a:t>
          </a:r>
        </a:p>
      </dgm:t>
    </dgm:pt>
    <dgm:pt modelId="{2232A561-EC1F-4F51-86FA-F7BE7FA8E915}" type="parTrans" cxnId="{0AD786BF-DB9A-4463-A057-84614C15AE88}">
      <dgm:prSet/>
      <dgm:spPr/>
      <dgm:t>
        <a:bodyPr/>
        <a:lstStyle/>
        <a:p>
          <a:endParaRPr lang="hr-HR"/>
        </a:p>
      </dgm:t>
    </dgm:pt>
    <dgm:pt modelId="{CEEE3986-DBE8-4B94-BC2A-DD496007D87E}" type="sibTrans" cxnId="{0AD786BF-DB9A-4463-A057-84614C15AE88}">
      <dgm:prSet/>
      <dgm:spPr/>
      <dgm:t>
        <a:bodyPr/>
        <a:lstStyle/>
        <a:p>
          <a:endParaRPr lang="hr-HR"/>
        </a:p>
      </dgm:t>
    </dgm:pt>
    <dgm:pt modelId="{D11A1FA9-049E-4AA7-B9C3-B4AA47442114}">
      <dgm:prSet phldrT="[Tekst]" custT="1"/>
      <dgm:spPr/>
      <dgm:t>
        <a:bodyPr/>
        <a:lstStyle/>
        <a:p>
          <a:r>
            <a:rPr lang="hr-HR" sz="1800">
              <a:latin typeface="Impact" panose="020B0806030902050204" pitchFamily="34" charset="0"/>
            </a:rPr>
            <a:t>razradba</a:t>
          </a:r>
          <a:endParaRPr lang="hr-HR" sz="1800" dirty="0">
            <a:latin typeface="Impact" panose="020B0806030902050204" pitchFamily="34" charset="0"/>
          </a:endParaRPr>
        </a:p>
      </dgm:t>
    </dgm:pt>
    <dgm:pt modelId="{0F5761F2-E7F6-4013-A1F2-11D2FA41AEA1}" type="parTrans" cxnId="{A81BBE69-66B9-44CB-ACAB-796238F5BD87}">
      <dgm:prSet/>
      <dgm:spPr/>
      <dgm:t>
        <a:bodyPr/>
        <a:lstStyle/>
        <a:p>
          <a:endParaRPr lang="hr-HR"/>
        </a:p>
      </dgm:t>
    </dgm:pt>
    <dgm:pt modelId="{8874AA82-D9C7-4F73-B508-A174960A4BF2}" type="sibTrans" cxnId="{A81BBE69-66B9-44CB-ACAB-796238F5BD87}">
      <dgm:prSet/>
      <dgm:spPr/>
      <dgm:t>
        <a:bodyPr/>
        <a:lstStyle/>
        <a:p>
          <a:endParaRPr lang="hr-HR"/>
        </a:p>
      </dgm:t>
    </dgm:pt>
    <dgm:pt modelId="{8E4453D0-FD6E-4F76-8460-434034339B1E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središnji dio komentara</a:t>
          </a:r>
        </a:p>
      </dgm:t>
    </dgm:pt>
    <dgm:pt modelId="{6CF3F4A6-FE0D-4BB1-BFD4-E49BF6F580F3}" type="parTrans" cxnId="{BF151811-68B7-4BED-A42A-F9B13979797A}">
      <dgm:prSet/>
      <dgm:spPr/>
      <dgm:t>
        <a:bodyPr/>
        <a:lstStyle/>
        <a:p>
          <a:endParaRPr lang="hr-HR"/>
        </a:p>
      </dgm:t>
    </dgm:pt>
    <dgm:pt modelId="{0097C1FE-590A-4DBB-909E-9F4E17774C92}" type="sibTrans" cxnId="{BF151811-68B7-4BED-A42A-F9B13979797A}">
      <dgm:prSet/>
      <dgm:spPr/>
      <dgm:t>
        <a:bodyPr/>
        <a:lstStyle/>
        <a:p>
          <a:endParaRPr lang="hr-HR"/>
        </a:p>
      </dgm:t>
    </dgm:pt>
    <dgm:pt modelId="{72CEF6DD-878B-4A05-9A87-7B133B24DD11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zaključak</a:t>
          </a:r>
        </a:p>
      </dgm:t>
    </dgm:pt>
    <dgm:pt modelId="{4422A32C-3405-43F9-85E1-270A17B288D3}" type="parTrans" cxnId="{160E6787-A125-4795-A26C-30B7FAC9BF54}">
      <dgm:prSet/>
      <dgm:spPr/>
      <dgm:t>
        <a:bodyPr/>
        <a:lstStyle/>
        <a:p>
          <a:endParaRPr lang="hr-HR"/>
        </a:p>
      </dgm:t>
    </dgm:pt>
    <dgm:pt modelId="{43AFB6AC-7CC2-44BC-B6D6-081B08E3A00C}" type="sibTrans" cxnId="{160E6787-A125-4795-A26C-30B7FAC9BF54}">
      <dgm:prSet/>
      <dgm:spPr/>
      <dgm:t>
        <a:bodyPr/>
        <a:lstStyle/>
        <a:p>
          <a:endParaRPr lang="hr-HR"/>
        </a:p>
      </dgm:t>
    </dgm:pt>
    <dgm:pt modelId="{43221EAD-2BBD-48B1-9B77-F6C388A23398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završni dio komentara</a:t>
          </a:r>
        </a:p>
      </dgm:t>
    </dgm:pt>
    <dgm:pt modelId="{6B175B3A-5FE6-4CDB-88A3-DBB79F18C489}" type="parTrans" cxnId="{2B856FE4-4432-4B0E-8A04-9813BB79980C}">
      <dgm:prSet/>
      <dgm:spPr/>
      <dgm:t>
        <a:bodyPr/>
        <a:lstStyle/>
        <a:p>
          <a:endParaRPr lang="hr-HR"/>
        </a:p>
      </dgm:t>
    </dgm:pt>
    <dgm:pt modelId="{DDB9428B-6472-4417-A4AF-A1228280A24D}" type="sibTrans" cxnId="{2B856FE4-4432-4B0E-8A04-9813BB79980C}">
      <dgm:prSet/>
      <dgm:spPr/>
      <dgm:t>
        <a:bodyPr/>
        <a:lstStyle/>
        <a:p>
          <a:endParaRPr lang="hr-HR"/>
        </a:p>
      </dgm:t>
    </dgm:pt>
    <dgm:pt modelId="{4974679D-7D28-4A20-8E73-E19ECEFEA846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ukratko objašnjenje teme komentara</a:t>
          </a:r>
        </a:p>
      </dgm:t>
    </dgm:pt>
    <dgm:pt modelId="{242AF844-EBA4-4649-9951-6BCF0262BCF4}" type="parTrans" cxnId="{6404A4D4-CE34-47D2-A618-8565354909EC}">
      <dgm:prSet/>
      <dgm:spPr/>
      <dgm:t>
        <a:bodyPr/>
        <a:lstStyle/>
        <a:p>
          <a:endParaRPr lang="hr-HR"/>
        </a:p>
      </dgm:t>
    </dgm:pt>
    <dgm:pt modelId="{EAE73D2C-C962-453C-9608-E3E9D5FC3E8B}" type="sibTrans" cxnId="{6404A4D4-CE34-47D2-A618-8565354909EC}">
      <dgm:prSet/>
      <dgm:spPr/>
      <dgm:t>
        <a:bodyPr/>
        <a:lstStyle/>
        <a:p>
          <a:endParaRPr lang="hr-HR"/>
        </a:p>
      </dgm:t>
    </dgm:pt>
    <dgm:pt modelId="{DC675F4B-F109-4A83-B27D-FFFF53CA81EE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važna </a:t>
          </a:r>
          <a:r>
            <a:rPr lang="hr-HR" sz="1800" b="1" dirty="0"/>
            <a:t>prva rečenica.</a:t>
          </a:r>
        </a:p>
      </dgm:t>
    </dgm:pt>
    <dgm:pt modelId="{9821A235-13DE-473C-89D9-5C0C194E15C3}" type="parTrans" cxnId="{C8A67654-E44D-48FD-9B0C-67A654208EAB}">
      <dgm:prSet/>
      <dgm:spPr/>
      <dgm:t>
        <a:bodyPr/>
        <a:lstStyle/>
        <a:p>
          <a:endParaRPr lang="hr-HR"/>
        </a:p>
      </dgm:t>
    </dgm:pt>
    <dgm:pt modelId="{4082B0C4-F621-4128-B08F-B2BE1882E6D5}" type="sibTrans" cxnId="{C8A67654-E44D-48FD-9B0C-67A654208EAB}">
      <dgm:prSet/>
      <dgm:spPr/>
      <dgm:t>
        <a:bodyPr/>
        <a:lstStyle/>
        <a:p>
          <a:endParaRPr lang="hr-HR"/>
        </a:p>
      </dgm:t>
    </dgm:pt>
    <dgm:pt modelId="{0129909E-4928-4934-89B2-789203A93472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objašnjavanje mišljenja, stajališta</a:t>
          </a:r>
        </a:p>
      </dgm:t>
    </dgm:pt>
    <dgm:pt modelId="{1C105AE3-0E3B-479F-AAF7-38A7B3C3CACD}" type="parTrans" cxnId="{D449F7A9-011F-4892-854E-BFB9D456135B}">
      <dgm:prSet/>
      <dgm:spPr/>
      <dgm:t>
        <a:bodyPr/>
        <a:lstStyle/>
        <a:p>
          <a:endParaRPr lang="hr-HR"/>
        </a:p>
      </dgm:t>
    </dgm:pt>
    <dgm:pt modelId="{858810AA-4EE8-417F-BE0B-4DE74A04A38D}" type="sibTrans" cxnId="{D449F7A9-011F-4892-854E-BFB9D456135B}">
      <dgm:prSet/>
      <dgm:spPr/>
      <dgm:t>
        <a:bodyPr/>
        <a:lstStyle/>
        <a:p>
          <a:endParaRPr lang="hr-HR"/>
        </a:p>
      </dgm:t>
    </dgm:pt>
    <dgm:pt modelId="{ACB9BB8A-AD5A-40D7-BA58-535C0605950E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dokazi </a:t>
          </a:r>
          <a:r>
            <a:rPr lang="hr-HR" sz="1800" b="1" i="1" dirty="0"/>
            <a:t>za </a:t>
          </a:r>
          <a:r>
            <a:rPr lang="hr-HR" sz="1800" b="0" i="0" dirty="0"/>
            <a:t>i</a:t>
          </a:r>
          <a:r>
            <a:rPr lang="hr-HR" sz="1800" b="1" i="1" dirty="0"/>
            <a:t> protiv.</a:t>
          </a:r>
        </a:p>
      </dgm:t>
    </dgm:pt>
    <dgm:pt modelId="{525C13D1-95B7-4204-AE27-F6C68ABAF243}" type="parTrans" cxnId="{39A69FBD-2291-4A45-B335-E88A3057B12B}">
      <dgm:prSet/>
      <dgm:spPr/>
      <dgm:t>
        <a:bodyPr/>
        <a:lstStyle/>
        <a:p>
          <a:endParaRPr lang="hr-HR"/>
        </a:p>
      </dgm:t>
    </dgm:pt>
    <dgm:pt modelId="{17F237CB-F301-4E1A-8E31-F08A54836004}" type="sibTrans" cxnId="{39A69FBD-2291-4A45-B335-E88A3057B12B}">
      <dgm:prSet/>
      <dgm:spPr/>
      <dgm:t>
        <a:bodyPr/>
        <a:lstStyle/>
        <a:p>
          <a:endParaRPr lang="hr-HR"/>
        </a:p>
      </dgm:t>
    </dgm:pt>
    <dgm:pt modelId="{C9426B6D-4F87-4950-A617-A088BAC99FE2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zaključne misli</a:t>
          </a:r>
        </a:p>
      </dgm:t>
    </dgm:pt>
    <dgm:pt modelId="{EEC9917D-2233-4991-A3D4-203D4E51B528}" type="parTrans" cxnId="{AB8692E5-E3DA-413C-9B0B-D71C1F8365EA}">
      <dgm:prSet/>
      <dgm:spPr/>
      <dgm:t>
        <a:bodyPr/>
        <a:lstStyle/>
        <a:p>
          <a:endParaRPr lang="hr-HR"/>
        </a:p>
      </dgm:t>
    </dgm:pt>
    <dgm:pt modelId="{98F7C07E-B30B-4E27-8D90-BA847C0C24AE}" type="sibTrans" cxnId="{AB8692E5-E3DA-413C-9B0B-D71C1F8365EA}">
      <dgm:prSet/>
      <dgm:spPr/>
      <dgm:t>
        <a:bodyPr/>
        <a:lstStyle/>
        <a:p>
          <a:endParaRPr lang="hr-HR"/>
        </a:p>
      </dgm:t>
    </dgm:pt>
    <dgm:pt modelId="{3F0BB8B4-7352-44BC-B785-35A6E05E9BE0}">
      <dgm:prSet phldrT="[Tekst]" custT="1"/>
      <dgm:spPr/>
      <dgm:t>
        <a:bodyPr/>
        <a:lstStyle/>
        <a:p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važna </a:t>
          </a:r>
          <a:r>
            <a:rPr lang="hr-HR" sz="1800" b="1" dirty="0"/>
            <a:t>zadnja rečenica.</a:t>
          </a:r>
        </a:p>
      </dgm:t>
    </dgm:pt>
    <dgm:pt modelId="{0AAA539F-B987-4436-A955-79481F3A2FA1}" type="parTrans" cxnId="{18B4AE7A-975C-42B9-8628-BFAE158E32B3}">
      <dgm:prSet/>
      <dgm:spPr/>
      <dgm:t>
        <a:bodyPr/>
        <a:lstStyle/>
        <a:p>
          <a:endParaRPr lang="hr-HR"/>
        </a:p>
      </dgm:t>
    </dgm:pt>
    <dgm:pt modelId="{E36EA65B-5F25-418F-8680-050CD90D3C3A}" type="sibTrans" cxnId="{18B4AE7A-975C-42B9-8628-BFAE158E32B3}">
      <dgm:prSet/>
      <dgm:spPr/>
      <dgm:t>
        <a:bodyPr/>
        <a:lstStyle/>
        <a:p>
          <a:endParaRPr lang="hr-HR"/>
        </a:p>
      </dgm:t>
    </dgm:pt>
    <dgm:pt modelId="{BB03B2B5-6C03-4F33-8B1E-051B942BCE03}" type="pres">
      <dgm:prSet presAssocID="{AF6A0A47-7DFC-4A8A-A116-E34135027F2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382EA04-D559-4906-A3FD-D899C3D39F9B}" type="pres">
      <dgm:prSet presAssocID="{DB86B1F5-2EBD-42E0-9A6C-1E00356D7211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7DEA158E-DF5D-45F8-BCCA-3A714AD525F7}" type="pres">
      <dgm:prSet presAssocID="{DB86B1F5-2EBD-42E0-9A6C-1E00356D721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9AC3DA9-F1DA-44D9-AB15-396B89FD2DDC}" type="pres">
      <dgm:prSet presAssocID="{D11A1FA9-049E-4AA7-B9C3-B4AA4744211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D0120FD-06B3-4574-BD8C-4AB8B71053CF}" type="pres">
      <dgm:prSet presAssocID="{D11A1FA9-049E-4AA7-B9C3-B4AA4744211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B61FEE5C-1BB9-4512-947B-1570267C9C0A}" type="pres">
      <dgm:prSet presAssocID="{72CEF6DD-878B-4A05-9A87-7B133B24DD1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90743D5D-3C55-4515-8D4E-36E69ABD70D2}" type="pres">
      <dgm:prSet presAssocID="{72CEF6DD-878B-4A05-9A87-7B133B24DD1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C2ED405-D332-40DB-82A2-747EAC5F5428}" type="presOf" srcId="{8E4453D0-FD6E-4F76-8460-434034339B1E}" destId="{FD0120FD-06B3-4574-BD8C-4AB8B71053CF}" srcOrd="0" destOrd="0" presId="urn:microsoft.com/office/officeart/2009/3/layout/IncreasingArrowsProcess"/>
    <dgm:cxn modelId="{778C610C-FC23-40E1-9EA6-664601ED0968}" type="presOf" srcId="{72CEF6DD-878B-4A05-9A87-7B133B24DD11}" destId="{B61FEE5C-1BB9-4512-947B-1570267C9C0A}" srcOrd="0" destOrd="0" presId="urn:microsoft.com/office/officeart/2009/3/layout/IncreasingArrowsProcess"/>
    <dgm:cxn modelId="{4CD73C0F-0DBB-4E52-9B0E-8BB55263C7CD}" type="presOf" srcId="{0129909E-4928-4934-89B2-789203A93472}" destId="{FD0120FD-06B3-4574-BD8C-4AB8B71053CF}" srcOrd="0" destOrd="1" presId="urn:microsoft.com/office/officeart/2009/3/layout/IncreasingArrowsProcess"/>
    <dgm:cxn modelId="{7AD6B210-853D-47C1-847D-761E82431ED8}" type="presOf" srcId="{C9426B6D-4F87-4950-A617-A088BAC99FE2}" destId="{90743D5D-3C55-4515-8D4E-36E69ABD70D2}" srcOrd="0" destOrd="1" presId="urn:microsoft.com/office/officeart/2009/3/layout/IncreasingArrowsProcess"/>
    <dgm:cxn modelId="{BF151811-68B7-4BED-A42A-F9B13979797A}" srcId="{D11A1FA9-049E-4AA7-B9C3-B4AA47442114}" destId="{8E4453D0-FD6E-4F76-8460-434034339B1E}" srcOrd="0" destOrd="0" parTransId="{6CF3F4A6-FE0D-4BB1-BFD4-E49BF6F580F3}" sibTransId="{0097C1FE-590A-4DBB-909E-9F4E17774C92}"/>
    <dgm:cxn modelId="{D84CD83B-2EC1-426F-B4A7-A8CD8BBDC21F}" srcId="{AF6A0A47-7DFC-4A8A-A116-E34135027F2A}" destId="{DB86B1F5-2EBD-42E0-9A6C-1E00356D7211}" srcOrd="0" destOrd="0" parTransId="{853098F1-4DE0-4FEF-816F-1BBDAD05C495}" sibTransId="{EDE807DD-53AA-4F31-B965-0A7DDCAD519C}"/>
    <dgm:cxn modelId="{A81BBE69-66B9-44CB-ACAB-796238F5BD87}" srcId="{AF6A0A47-7DFC-4A8A-A116-E34135027F2A}" destId="{D11A1FA9-049E-4AA7-B9C3-B4AA47442114}" srcOrd="1" destOrd="0" parTransId="{0F5761F2-E7F6-4013-A1F2-11D2FA41AEA1}" sibTransId="{8874AA82-D9C7-4F73-B508-A174960A4BF2}"/>
    <dgm:cxn modelId="{8216AC6B-4E96-4759-873F-E34074FDD903}" type="presOf" srcId="{DB86B1F5-2EBD-42E0-9A6C-1E00356D7211}" destId="{E382EA04-D559-4906-A3FD-D899C3D39F9B}" srcOrd="0" destOrd="0" presId="urn:microsoft.com/office/officeart/2009/3/layout/IncreasingArrowsProcess"/>
    <dgm:cxn modelId="{D8645371-3213-4501-BF21-FD4E8199B00D}" type="presOf" srcId="{D11A1FA9-049E-4AA7-B9C3-B4AA47442114}" destId="{A9AC3DA9-F1DA-44D9-AB15-396B89FD2DDC}" srcOrd="0" destOrd="0" presId="urn:microsoft.com/office/officeart/2009/3/layout/IncreasingArrowsProcess"/>
    <dgm:cxn modelId="{AE143374-B67E-43C1-B7AE-428451D40A7D}" type="presOf" srcId="{3F0BB8B4-7352-44BC-B785-35A6E05E9BE0}" destId="{90743D5D-3C55-4515-8D4E-36E69ABD70D2}" srcOrd="0" destOrd="2" presId="urn:microsoft.com/office/officeart/2009/3/layout/IncreasingArrowsProcess"/>
    <dgm:cxn modelId="{C8A67654-E44D-48FD-9B0C-67A654208EAB}" srcId="{DB86B1F5-2EBD-42E0-9A6C-1E00356D7211}" destId="{DC675F4B-F109-4A83-B27D-FFFF53CA81EE}" srcOrd="2" destOrd="0" parTransId="{9821A235-13DE-473C-89D9-5C0C194E15C3}" sibTransId="{4082B0C4-F621-4128-B08F-B2BE1882E6D5}"/>
    <dgm:cxn modelId="{18B4AE7A-975C-42B9-8628-BFAE158E32B3}" srcId="{72CEF6DD-878B-4A05-9A87-7B133B24DD11}" destId="{3F0BB8B4-7352-44BC-B785-35A6E05E9BE0}" srcOrd="2" destOrd="0" parTransId="{0AAA539F-B987-4436-A955-79481F3A2FA1}" sibTransId="{E36EA65B-5F25-418F-8680-050CD90D3C3A}"/>
    <dgm:cxn modelId="{160E6787-A125-4795-A26C-30B7FAC9BF54}" srcId="{AF6A0A47-7DFC-4A8A-A116-E34135027F2A}" destId="{72CEF6DD-878B-4A05-9A87-7B133B24DD11}" srcOrd="2" destOrd="0" parTransId="{4422A32C-3405-43F9-85E1-270A17B288D3}" sibTransId="{43AFB6AC-7CC2-44BC-B6D6-081B08E3A00C}"/>
    <dgm:cxn modelId="{D449F7A9-011F-4892-854E-BFB9D456135B}" srcId="{D11A1FA9-049E-4AA7-B9C3-B4AA47442114}" destId="{0129909E-4928-4934-89B2-789203A93472}" srcOrd="1" destOrd="0" parTransId="{1C105AE3-0E3B-479F-AAF7-38A7B3C3CACD}" sibTransId="{858810AA-4EE8-417F-BE0B-4DE74A04A38D}"/>
    <dgm:cxn modelId="{4581ABB6-DF83-4EBB-B9E8-B2244C4263A1}" type="presOf" srcId="{43221EAD-2BBD-48B1-9B77-F6C388A23398}" destId="{90743D5D-3C55-4515-8D4E-36E69ABD70D2}" srcOrd="0" destOrd="0" presId="urn:microsoft.com/office/officeart/2009/3/layout/IncreasingArrowsProcess"/>
    <dgm:cxn modelId="{39A69FBD-2291-4A45-B335-E88A3057B12B}" srcId="{D11A1FA9-049E-4AA7-B9C3-B4AA47442114}" destId="{ACB9BB8A-AD5A-40D7-BA58-535C0605950E}" srcOrd="2" destOrd="0" parTransId="{525C13D1-95B7-4204-AE27-F6C68ABAF243}" sibTransId="{17F237CB-F301-4E1A-8E31-F08A54836004}"/>
    <dgm:cxn modelId="{0AD786BF-DB9A-4463-A057-84614C15AE88}" srcId="{DB86B1F5-2EBD-42E0-9A6C-1E00356D7211}" destId="{7A1EA115-6055-42F8-BBB7-78F022947BFC}" srcOrd="0" destOrd="0" parTransId="{2232A561-EC1F-4F51-86FA-F7BE7FA8E915}" sibTransId="{CEEE3986-DBE8-4B94-BC2A-DD496007D87E}"/>
    <dgm:cxn modelId="{48A8B0C0-A06F-40E3-A1A3-85C243169EF1}" type="presOf" srcId="{7A1EA115-6055-42F8-BBB7-78F022947BFC}" destId="{7DEA158E-DF5D-45F8-BCCA-3A714AD525F7}" srcOrd="0" destOrd="0" presId="urn:microsoft.com/office/officeart/2009/3/layout/IncreasingArrowsProcess"/>
    <dgm:cxn modelId="{DC0A84C1-9EA4-48AC-B6A6-B1D4956F16FD}" type="presOf" srcId="{ACB9BB8A-AD5A-40D7-BA58-535C0605950E}" destId="{FD0120FD-06B3-4574-BD8C-4AB8B71053CF}" srcOrd="0" destOrd="2" presId="urn:microsoft.com/office/officeart/2009/3/layout/IncreasingArrowsProcess"/>
    <dgm:cxn modelId="{5CD399C5-F066-4767-BB57-33FCA420EB93}" type="presOf" srcId="{4974679D-7D28-4A20-8E73-E19ECEFEA846}" destId="{7DEA158E-DF5D-45F8-BCCA-3A714AD525F7}" srcOrd="0" destOrd="1" presId="urn:microsoft.com/office/officeart/2009/3/layout/IncreasingArrowsProcess"/>
    <dgm:cxn modelId="{6404A4D4-CE34-47D2-A618-8565354909EC}" srcId="{DB86B1F5-2EBD-42E0-9A6C-1E00356D7211}" destId="{4974679D-7D28-4A20-8E73-E19ECEFEA846}" srcOrd="1" destOrd="0" parTransId="{242AF844-EBA4-4649-9951-6BCF0262BCF4}" sibTransId="{EAE73D2C-C962-453C-9608-E3E9D5FC3E8B}"/>
    <dgm:cxn modelId="{E42A7EE3-6129-4480-8180-C5280F8F4547}" type="presOf" srcId="{AF6A0A47-7DFC-4A8A-A116-E34135027F2A}" destId="{BB03B2B5-6C03-4F33-8B1E-051B942BCE03}" srcOrd="0" destOrd="0" presId="urn:microsoft.com/office/officeart/2009/3/layout/IncreasingArrowsProcess"/>
    <dgm:cxn modelId="{2B856FE4-4432-4B0E-8A04-9813BB79980C}" srcId="{72CEF6DD-878B-4A05-9A87-7B133B24DD11}" destId="{43221EAD-2BBD-48B1-9B77-F6C388A23398}" srcOrd="0" destOrd="0" parTransId="{6B175B3A-5FE6-4CDB-88A3-DBB79F18C489}" sibTransId="{DDB9428B-6472-4417-A4AF-A1228280A24D}"/>
    <dgm:cxn modelId="{AB8692E5-E3DA-413C-9B0B-D71C1F8365EA}" srcId="{72CEF6DD-878B-4A05-9A87-7B133B24DD11}" destId="{C9426B6D-4F87-4950-A617-A088BAC99FE2}" srcOrd="1" destOrd="0" parTransId="{EEC9917D-2233-4991-A3D4-203D4E51B528}" sibTransId="{98F7C07E-B30B-4E27-8D90-BA847C0C24AE}"/>
    <dgm:cxn modelId="{822445F4-B76F-4EFB-927C-E6B792189613}" type="presOf" srcId="{DC675F4B-F109-4A83-B27D-FFFF53CA81EE}" destId="{7DEA158E-DF5D-45F8-BCCA-3A714AD525F7}" srcOrd="0" destOrd="2" presId="urn:microsoft.com/office/officeart/2009/3/layout/IncreasingArrowsProcess"/>
    <dgm:cxn modelId="{636437CE-473E-491E-B097-C6C834EF786D}" type="presParOf" srcId="{BB03B2B5-6C03-4F33-8B1E-051B942BCE03}" destId="{E382EA04-D559-4906-A3FD-D899C3D39F9B}" srcOrd="0" destOrd="0" presId="urn:microsoft.com/office/officeart/2009/3/layout/IncreasingArrowsProcess"/>
    <dgm:cxn modelId="{239A6477-9E2D-43E7-9270-EC644B5BBB0C}" type="presParOf" srcId="{BB03B2B5-6C03-4F33-8B1E-051B942BCE03}" destId="{7DEA158E-DF5D-45F8-BCCA-3A714AD525F7}" srcOrd="1" destOrd="0" presId="urn:microsoft.com/office/officeart/2009/3/layout/IncreasingArrowsProcess"/>
    <dgm:cxn modelId="{2DA5A957-803D-408B-B421-F7F678C95EF2}" type="presParOf" srcId="{BB03B2B5-6C03-4F33-8B1E-051B942BCE03}" destId="{A9AC3DA9-F1DA-44D9-AB15-396B89FD2DDC}" srcOrd="2" destOrd="0" presId="urn:microsoft.com/office/officeart/2009/3/layout/IncreasingArrowsProcess"/>
    <dgm:cxn modelId="{79607A61-50BC-4773-B91C-145FB7B5B510}" type="presParOf" srcId="{BB03B2B5-6C03-4F33-8B1E-051B942BCE03}" destId="{FD0120FD-06B3-4574-BD8C-4AB8B71053CF}" srcOrd="3" destOrd="0" presId="urn:microsoft.com/office/officeart/2009/3/layout/IncreasingArrowsProcess"/>
    <dgm:cxn modelId="{2D1DB7F0-D772-4530-BAB0-05753BA4D0D0}" type="presParOf" srcId="{BB03B2B5-6C03-4F33-8B1E-051B942BCE03}" destId="{B61FEE5C-1BB9-4512-947B-1570267C9C0A}" srcOrd="4" destOrd="0" presId="urn:microsoft.com/office/officeart/2009/3/layout/IncreasingArrowsProcess"/>
    <dgm:cxn modelId="{3331094F-EB88-494B-8B93-E6488D39E6F7}" type="presParOf" srcId="{BB03B2B5-6C03-4F33-8B1E-051B942BCE03}" destId="{90743D5D-3C55-4515-8D4E-36E69ABD70D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B9D9FEC-B7E5-46E0-BD62-BBC9D7F2136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3A44EB68-E889-4366-B0AD-2BABA82290EA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oslovljavanje</a:t>
          </a:r>
        </a:p>
      </dgm:t>
    </dgm:pt>
    <dgm:pt modelId="{4FA51302-7B58-4FD6-BF04-41185228BC9F}" type="parTrans" cxnId="{FB0042C2-5905-4746-8863-0E6B581FC984}">
      <dgm:prSet/>
      <dgm:spPr/>
      <dgm:t>
        <a:bodyPr/>
        <a:lstStyle/>
        <a:p>
          <a:endParaRPr lang="hr-HR"/>
        </a:p>
      </dgm:t>
    </dgm:pt>
    <dgm:pt modelId="{BC9EB78A-A1C6-4604-9149-377A6EBA9598}" type="sibTrans" cxnId="{FB0042C2-5905-4746-8863-0E6B581FC984}">
      <dgm:prSet/>
      <dgm:spPr/>
      <dgm:t>
        <a:bodyPr/>
        <a:lstStyle/>
        <a:p>
          <a:endParaRPr lang="hr-HR"/>
        </a:p>
      </dgm:t>
    </dgm:pt>
    <dgm:pt modelId="{2B9B7B65-D6C9-4876-85C8-7374A98688E7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sadržaj pisma</a:t>
          </a:r>
        </a:p>
      </dgm:t>
    </dgm:pt>
    <dgm:pt modelId="{9E49E292-8ADE-4729-968A-FDB12C13C515}" type="parTrans" cxnId="{AC12F67C-3D33-4AE3-BDDE-AFFEC32EDC4F}">
      <dgm:prSet/>
      <dgm:spPr/>
      <dgm:t>
        <a:bodyPr/>
        <a:lstStyle/>
        <a:p>
          <a:endParaRPr lang="hr-HR"/>
        </a:p>
      </dgm:t>
    </dgm:pt>
    <dgm:pt modelId="{6A6ED780-7B6F-4685-B1BF-AE0C0F25B15D}" type="sibTrans" cxnId="{AC12F67C-3D33-4AE3-BDDE-AFFEC32EDC4F}">
      <dgm:prSet/>
      <dgm:spPr/>
      <dgm:t>
        <a:bodyPr/>
        <a:lstStyle/>
        <a:p>
          <a:endParaRPr lang="hr-HR"/>
        </a:p>
      </dgm:t>
    </dgm:pt>
    <dgm:pt modelId="{6CE6F979-B5B5-4E83-913B-F6EBF4A767A0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potpis i pozdrav</a:t>
          </a:r>
        </a:p>
      </dgm:t>
    </dgm:pt>
    <dgm:pt modelId="{C4DB4D69-4B5D-4543-979F-FF7F5C5580CA}" type="parTrans" cxnId="{80EA4A93-C117-4763-A34C-D2DE3A08E502}">
      <dgm:prSet/>
      <dgm:spPr/>
      <dgm:t>
        <a:bodyPr/>
        <a:lstStyle/>
        <a:p>
          <a:endParaRPr lang="hr-HR"/>
        </a:p>
      </dgm:t>
    </dgm:pt>
    <dgm:pt modelId="{A5A22E7E-F045-4EEF-A8B5-BE544EE15289}" type="sibTrans" cxnId="{80EA4A93-C117-4763-A34C-D2DE3A08E502}">
      <dgm:prSet/>
      <dgm:spPr/>
      <dgm:t>
        <a:bodyPr/>
        <a:lstStyle/>
        <a:p>
          <a:endParaRPr lang="hr-HR"/>
        </a:p>
      </dgm:t>
    </dgm:pt>
    <dgm:pt modelId="{BE976B98-F45C-4955-B9E3-522B51AB2C46}">
      <dgm:prSet phldrT="[Tekst]" custT="1"/>
      <dgm:spPr/>
      <dgm:t>
        <a:bodyPr/>
        <a:lstStyle/>
        <a:p>
          <a:r>
            <a:rPr lang="hr-HR" sz="1800" dirty="0"/>
            <a:t>pozdrav primatelju</a:t>
          </a:r>
        </a:p>
      </dgm:t>
    </dgm:pt>
    <dgm:pt modelId="{1D31EBAF-A67E-4E88-8CE4-A0FA48B3F982}" type="parTrans" cxnId="{3D4F6F57-9BA6-4B5C-8B9E-0811DE7DD7A4}">
      <dgm:prSet/>
      <dgm:spPr/>
      <dgm:t>
        <a:bodyPr/>
        <a:lstStyle/>
        <a:p>
          <a:endParaRPr lang="hr-HR"/>
        </a:p>
      </dgm:t>
    </dgm:pt>
    <dgm:pt modelId="{5145F029-CD61-4A70-8E11-320FFBAA2AB9}" type="sibTrans" cxnId="{3D4F6F57-9BA6-4B5C-8B9E-0811DE7DD7A4}">
      <dgm:prSet/>
      <dgm:spPr/>
      <dgm:t>
        <a:bodyPr/>
        <a:lstStyle/>
        <a:p>
          <a:endParaRPr lang="hr-HR"/>
        </a:p>
      </dgm:t>
    </dgm:pt>
    <dgm:pt modelId="{10EA99CC-1160-4AF0-9910-2329EFD3BFB2}">
      <dgm:prSet phldrT="[Tekst]" custT="1"/>
      <dgm:spPr/>
      <dgm:t>
        <a:bodyPr/>
        <a:lstStyle/>
        <a:p>
          <a:r>
            <a:rPr lang="hr-HR" sz="1800" dirty="0"/>
            <a:t>tekst pisma</a:t>
          </a:r>
        </a:p>
      </dgm:t>
    </dgm:pt>
    <dgm:pt modelId="{0B6C0BE0-BB73-46B8-8571-4EA2B8AF8BA6}" type="parTrans" cxnId="{52AB7F71-AEC6-4388-8923-2328983E2F4D}">
      <dgm:prSet/>
      <dgm:spPr/>
      <dgm:t>
        <a:bodyPr/>
        <a:lstStyle/>
        <a:p>
          <a:endParaRPr lang="hr-HR"/>
        </a:p>
      </dgm:t>
    </dgm:pt>
    <dgm:pt modelId="{52BA68E3-0567-40C5-B548-7F796807FD2F}" type="sibTrans" cxnId="{52AB7F71-AEC6-4388-8923-2328983E2F4D}">
      <dgm:prSet/>
      <dgm:spPr/>
      <dgm:t>
        <a:bodyPr/>
        <a:lstStyle/>
        <a:p>
          <a:endParaRPr lang="hr-HR"/>
        </a:p>
      </dgm:t>
    </dgm:pt>
    <dgm:pt modelId="{770FD380-1AFD-4315-8C17-E436D4EEAA54}">
      <dgm:prSet phldrT="[Tekst]" custT="1"/>
      <dgm:spPr/>
      <dgm:t>
        <a:bodyPr/>
        <a:lstStyle/>
        <a:p>
          <a:r>
            <a:rPr lang="hr-HR" sz="1800" dirty="0"/>
            <a:t>pozdrav na kraju uz potpis pošiljatelja</a:t>
          </a:r>
        </a:p>
      </dgm:t>
    </dgm:pt>
    <dgm:pt modelId="{650F7387-FBE1-42CB-AA0E-6B3BC16763D9}" type="parTrans" cxnId="{9784A98E-E89E-47C0-903A-5C4606D0EB05}">
      <dgm:prSet/>
      <dgm:spPr/>
      <dgm:t>
        <a:bodyPr/>
        <a:lstStyle/>
        <a:p>
          <a:endParaRPr lang="hr-HR"/>
        </a:p>
      </dgm:t>
    </dgm:pt>
    <dgm:pt modelId="{2EEBAA97-7C19-4F68-AAC8-DA5176D7D338}" type="sibTrans" cxnId="{9784A98E-E89E-47C0-903A-5C4606D0EB05}">
      <dgm:prSet/>
      <dgm:spPr/>
      <dgm:t>
        <a:bodyPr/>
        <a:lstStyle/>
        <a:p>
          <a:endParaRPr lang="hr-HR"/>
        </a:p>
      </dgm:t>
    </dgm:pt>
    <dgm:pt modelId="{D2E24DF6-730F-4080-AA13-DBEAA3EEF5C4}">
      <dgm:prSet phldrT="[Tekst]" custT="1"/>
      <dgm:spPr/>
      <dgm:t>
        <a:bodyPr/>
        <a:lstStyle/>
        <a:p>
          <a:r>
            <a:rPr lang="hr-HR" sz="1800" dirty="0"/>
            <a:t>na kraju zarez ili uskličnik</a:t>
          </a:r>
        </a:p>
      </dgm:t>
    </dgm:pt>
    <dgm:pt modelId="{FDE6AB3C-0F59-450B-86CC-452D851AABE5}" type="parTrans" cxnId="{769B2196-6F21-441D-B6C6-D573D5B504EE}">
      <dgm:prSet/>
      <dgm:spPr/>
      <dgm:t>
        <a:bodyPr/>
        <a:lstStyle/>
        <a:p>
          <a:endParaRPr lang="hr-HR"/>
        </a:p>
      </dgm:t>
    </dgm:pt>
    <dgm:pt modelId="{E1C584E8-05BC-49FA-88FE-A25FB2B2F01A}" type="sibTrans" cxnId="{769B2196-6F21-441D-B6C6-D573D5B504EE}">
      <dgm:prSet/>
      <dgm:spPr/>
      <dgm:t>
        <a:bodyPr/>
        <a:lstStyle/>
        <a:p>
          <a:endParaRPr lang="hr-HR"/>
        </a:p>
      </dgm:t>
    </dgm:pt>
    <dgm:pt modelId="{11AD6469-3408-4855-B7D0-0D660BC2A011}" type="pres">
      <dgm:prSet presAssocID="{4B9D9FEC-B7E5-46E0-BD62-BBC9D7F2136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5BDEA9D-8D34-4745-8D39-F552E5E17D7B}" type="pres">
      <dgm:prSet presAssocID="{3A44EB68-E889-4366-B0AD-2BABA82290EA}" presName="Accent1" presStyleCnt="0"/>
      <dgm:spPr/>
    </dgm:pt>
    <dgm:pt modelId="{96A2F84A-AE8A-4A40-8895-BC3F3CD5F970}" type="pres">
      <dgm:prSet presAssocID="{3A44EB68-E889-4366-B0AD-2BABA82290EA}" presName="Accent" presStyleLbl="node1" presStyleIdx="0" presStyleCnt="3"/>
      <dgm:spPr/>
    </dgm:pt>
    <dgm:pt modelId="{A516E44F-C402-44B7-84E3-CCD32A60DFC7}" type="pres">
      <dgm:prSet presAssocID="{3A44EB68-E889-4366-B0AD-2BABA82290EA}" presName="Child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0B732216-7854-4466-BA95-94AD4C2BA010}" type="pres">
      <dgm:prSet presAssocID="{3A44EB68-E889-4366-B0AD-2BABA82290EA}" presName="Parent1" presStyleLbl="revTx" presStyleIdx="1" presStyleCnt="6" custScaleX="117746">
        <dgm:presLayoutVars>
          <dgm:chMax val="1"/>
          <dgm:chPref val="1"/>
          <dgm:bulletEnabled val="1"/>
        </dgm:presLayoutVars>
      </dgm:prSet>
      <dgm:spPr/>
    </dgm:pt>
    <dgm:pt modelId="{8097B0B5-07F0-4ABD-BE2B-EBBB22FDCD42}" type="pres">
      <dgm:prSet presAssocID="{2B9B7B65-D6C9-4876-85C8-7374A98688E7}" presName="Accent2" presStyleCnt="0"/>
      <dgm:spPr/>
    </dgm:pt>
    <dgm:pt modelId="{BAF621C4-A4C6-4DC9-A4D0-67CB5076D5FF}" type="pres">
      <dgm:prSet presAssocID="{2B9B7B65-D6C9-4876-85C8-7374A98688E7}" presName="Accent" presStyleLbl="node1" presStyleIdx="1" presStyleCnt="3"/>
      <dgm:spPr/>
    </dgm:pt>
    <dgm:pt modelId="{2E37F1FA-DDA1-48B6-9A94-13CC6AA77FD6}" type="pres">
      <dgm:prSet presAssocID="{2B9B7B65-D6C9-4876-85C8-7374A98688E7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17DF9430-5EB7-4F0A-909C-063BA3F5C42A}" type="pres">
      <dgm:prSet presAssocID="{2B9B7B65-D6C9-4876-85C8-7374A98688E7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5A15D51C-2C7B-4CCE-90F9-00CFAEFA05E1}" type="pres">
      <dgm:prSet presAssocID="{6CE6F979-B5B5-4E83-913B-F6EBF4A767A0}" presName="Accent3" presStyleCnt="0"/>
      <dgm:spPr/>
    </dgm:pt>
    <dgm:pt modelId="{46FBD947-D4DE-43AF-90D2-858F1361B746}" type="pres">
      <dgm:prSet presAssocID="{6CE6F979-B5B5-4E83-913B-F6EBF4A767A0}" presName="Accent" presStyleLbl="node1" presStyleIdx="2" presStyleCnt="3"/>
      <dgm:spPr/>
    </dgm:pt>
    <dgm:pt modelId="{FF014FEF-E39D-4E07-A53F-1C860C918AE6}" type="pres">
      <dgm:prSet presAssocID="{6CE6F979-B5B5-4E83-913B-F6EBF4A767A0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2BCD57C-0A82-4F91-B88B-3451F2CA9BAF}" type="pres">
      <dgm:prSet presAssocID="{6CE6F979-B5B5-4E83-913B-F6EBF4A767A0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DDB8A0D-BE99-434A-9A25-4A8C977BCF2B}" type="presOf" srcId="{4B9D9FEC-B7E5-46E0-BD62-BBC9D7F21361}" destId="{11AD6469-3408-4855-B7D0-0D660BC2A011}" srcOrd="0" destOrd="0" presId="urn:microsoft.com/office/officeart/2009/layout/CircleArrowProcess"/>
    <dgm:cxn modelId="{F4276719-619F-4AF6-A923-B5E6253CFDB4}" type="presOf" srcId="{6CE6F979-B5B5-4E83-913B-F6EBF4A767A0}" destId="{32BCD57C-0A82-4F91-B88B-3451F2CA9BAF}" srcOrd="0" destOrd="0" presId="urn:microsoft.com/office/officeart/2009/layout/CircleArrowProcess"/>
    <dgm:cxn modelId="{52AB7F71-AEC6-4388-8923-2328983E2F4D}" srcId="{2B9B7B65-D6C9-4876-85C8-7374A98688E7}" destId="{10EA99CC-1160-4AF0-9910-2329EFD3BFB2}" srcOrd="0" destOrd="0" parTransId="{0B6C0BE0-BB73-46B8-8571-4EA2B8AF8BA6}" sibTransId="{52BA68E3-0567-40C5-B548-7F796807FD2F}"/>
    <dgm:cxn modelId="{3D4F6F57-9BA6-4B5C-8B9E-0811DE7DD7A4}" srcId="{3A44EB68-E889-4366-B0AD-2BABA82290EA}" destId="{BE976B98-F45C-4955-B9E3-522B51AB2C46}" srcOrd="0" destOrd="0" parTransId="{1D31EBAF-A67E-4E88-8CE4-A0FA48B3F982}" sibTransId="{5145F029-CD61-4A70-8E11-320FFBAA2AB9}"/>
    <dgm:cxn modelId="{AC12F67C-3D33-4AE3-BDDE-AFFEC32EDC4F}" srcId="{4B9D9FEC-B7E5-46E0-BD62-BBC9D7F21361}" destId="{2B9B7B65-D6C9-4876-85C8-7374A98688E7}" srcOrd="1" destOrd="0" parTransId="{9E49E292-8ADE-4729-968A-FDB12C13C515}" sibTransId="{6A6ED780-7B6F-4685-B1BF-AE0C0F25B15D}"/>
    <dgm:cxn modelId="{9784A98E-E89E-47C0-903A-5C4606D0EB05}" srcId="{6CE6F979-B5B5-4E83-913B-F6EBF4A767A0}" destId="{770FD380-1AFD-4315-8C17-E436D4EEAA54}" srcOrd="0" destOrd="0" parTransId="{650F7387-FBE1-42CB-AA0E-6B3BC16763D9}" sibTransId="{2EEBAA97-7C19-4F68-AAC8-DA5176D7D338}"/>
    <dgm:cxn modelId="{80EA4A93-C117-4763-A34C-D2DE3A08E502}" srcId="{4B9D9FEC-B7E5-46E0-BD62-BBC9D7F21361}" destId="{6CE6F979-B5B5-4E83-913B-F6EBF4A767A0}" srcOrd="2" destOrd="0" parTransId="{C4DB4D69-4B5D-4543-979F-FF7F5C5580CA}" sibTransId="{A5A22E7E-F045-4EEF-A8B5-BE544EE15289}"/>
    <dgm:cxn modelId="{769B2196-6F21-441D-B6C6-D573D5B504EE}" srcId="{3A44EB68-E889-4366-B0AD-2BABA82290EA}" destId="{D2E24DF6-730F-4080-AA13-DBEAA3EEF5C4}" srcOrd="1" destOrd="0" parTransId="{FDE6AB3C-0F59-450B-86CC-452D851AABE5}" sibTransId="{E1C584E8-05BC-49FA-88FE-A25FB2B2F01A}"/>
    <dgm:cxn modelId="{1DEBF1B4-3511-4208-8436-53E2213EFC28}" type="presOf" srcId="{2B9B7B65-D6C9-4876-85C8-7374A98688E7}" destId="{17DF9430-5EB7-4F0A-909C-063BA3F5C42A}" srcOrd="0" destOrd="0" presId="urn:microsoft.com/office/officeart/2009/layout/CircleArrowProcess"/>
    <dgm:cxn modelId="{5FB00DBF-A4D8-4A2D-B1AA-948D71767953}" type="presOf" srcId="{3A44EB68-E889-4366-B0AD-2BABA82290EA}" destId="{0B732216-7854-4466-BA95-94AD4C2BA010}" srcOrd="0" destOrd="0" presId="urn:microsoft.com/office/officeart/2009/layout/CircleArrowProcess"/>
    <dgm:cxn modelId="{F57653C1-E31D-4ED9-AA37-6E91AACD8E9F}" type="presOf" srcId="{770FD380-1AFD-4315-8C17-E436D4EEAA54}" destId="{FF014FEF-E39D-4E07-A53F-1C860C918AE6}" srcOrd="0" destOrd="0" presId="urn:microsoft.com/office/officeart/2009/layout/CircleArrowProcess"/>
    <dgm:cxn modelId="{FB0042C2-5905-4746-8863-0E6B581FC984}" srcId="{4B9D9FEC-B7E5-46E0-BD62-BBC9D7F21361}" destId="{3A44EB68-E889-4366-B0AD-2BABA82290EA}" srcOrd="0" destOrd="0" parTransId="{4FA51302-7B58-4FD6-BF04-41185228BC9F}" sibTransId="{BC9EB78A-A1C6-4604-9149-377A6EBA9598}"/>
    <dgm:cxn modelId="{ED4054D4-1B84-4A3C-BA7C-8C0BC94BA46C}" type="presOf" srcId="{BE976B98-F45C-4955-B9E3-522B51AB2C46}" destId="{A516E44F-C402-44B7-84E3-CCD32A60DFC7}" srcOrd="0" destOrd="0" presId="urn:microsoft.com/office/officeart/2009/layout/CircleArrowProcess"/>
    <dgm:cxn modelId="{4679C0E7-595C-419A-A355-7C930128373B}" type="presOf" srcId="{10EA99CC-1160-4AF0-9910-2329EFD3BFB2}" destId="{2E37F1FA-DDA1-48B6-9A94-13CC6AA77FD6}" srcOrd="0" destOrd="0" presId="urn:microsoft.com/office/officeart/2009/layout/CircleArrowProcess"/>
    <dgm:cxn modelId="{9291F1EC-5421-4FFD-A588-C83C5475D057}" type="presOf" srcId="{D2E24DF6-730F-4080-AA13-DBEAA3EEF5C4}" destId="{A516E44F-C402-44B7-84E3-CCD32A60DFC7}" srcOrd="0" destOrd="1" presId="urn:microsoft.com/office/officeart/2009/layout/CircleArrowProcess"/>
    <dgm:cxn modelId="{F1539982-8486-4247-B656-AE914FAE994F}" type="presParOf" srcId="{11AD6469-3408-4855-B7D0-0D660BC2A011}" destId="{45BDEA9D-8D34-4745-8D39-F552E5E17D7B}" srcOrd="0" destOrd="0" presId="urn:microsoft.com/office/officeart/2009/layout/CircleArrowProcess"/>
    <dgm:cxn modelId="{D7A4E5EB-91FF-4D37-AD2C-5962ECE516C9}" type="presParOf" srcId="{45BDEA9D-8D34-4745-8D39-F552E5E17D7B}" destId="{96A2F84A-AE8A-4A40-8895-BC3F3CD5F970}" srcOrd="0" destOrd="0" presId="urn:microsoft.com/office/officeart/2009/layout/CircleArrowProcess"/>
    <dgm:cxn modelId="{FE5FDEC9-1FF8-4887-A818-714E4C83D3D9}" type="presParOf" srcId="{11AD6469-3408-4855-B7D0-0D660BC2A011}" destId="{A516E44F-C402-44B7-84E3-CCD32A60DFC7}" srcOrd="1" destOrd="0" presId="urn:microsoft.com/office/officeart/2009/layout/CircleArrowProcess"/>
    <dgm:cxn modelId="{918879F3-EC89-4091-947C-1FB2B2D1C539}" type="presParOf" srcId="{11AD6469-3408-4855-B7D0-0D660BC2A011}" destId="{0B732216-7854-4466-BA95-94AD4C2BA010}" srcOrd="2" destOrd="0" presId="urn:microsoft.com/office/officeart/2009/layout/CircleArrowProcess"/>
    <dgm:cxn modelId="{6478538B-6442-4A82-99B6-4BAD7CE38D29}" type="presParOf" srcId="{11AD6469-3408-4855-B7D0-0D660BC2A011}" destId="{8097B0B5-07F0-4ABD-BE2B-EBBB22FDCD42}" srcOrd="3" destOrd="0" presId="urn:microsoft.com/office/officeart/2009/layout/CircleArrowProcess"/>
    <dgm:cxn modelId="{2381C541-1B58-437A-BEFB-A70307E0DFE7}" type="presParOf" srcId="{8097B0B5-07F0-4ABD-BE2B-EBBB22FDCD42}" destId="{BAF621C4-A4C6-4DC9-A4D0-67CB5076D5FF}" srcOrd="0" destOrd="0" presId="urn:microsoft.com/office/officeart/2009/layout/CircleArrowProcess"/>
    <dgm:cxn modelId="{D26B27A2-0FDC-45DF-B3B0-1361AFA4D6B8}" type="presParOf" srcId="{11AD6469-3408-4855-B7D0-0D660BC2A011}" destId="{2E37F1FA-DDA1-48B6-9A94-13CC6AA77FD6}" srcOrd="4" destOrd="0" presId="urn:microsoft.com/office/officeart/2009/layout/CircleArrowProcess"/>
    <dgm:cxn modelId="{BB1C22D3-F951-4917-8D3B-80397F6F8257}" type="presParOf" srcId="{11AD6469-3408-4855-B7D0-0D660BC2A011}" destId="{17DF9430-5EB7-4F0A-909C-063BA3F5C42A}" srcOrd="5" destOrd="0" presId="urn:microsoft.com/office/officeart/2009/layout/CircleArrowProcess"/>
    <dgm:cxn modelId="{9B928EAE-B3B8-4873-8BFF-E5EF98DBB711}" type="presParOf" srcId="{11AD6469-3408-4855-B7D0-0D660BC2A011}" destId="{5A15D51C-2C7B-4CCE-90F9-00CFAEFA05E1}" srcOrd="6" destOrd="0" presId="urn:microsoft.com/office/officeart/2009/layout/CircleArrowProcess"/>
    <dgm:cxn modelId="{E126FBF6-28E9-46D6-8B7B-10AB5CC314C4}" type="presParOf" srcId="{5A15D51C-2C7B-4CCE-90F9-00CFAEFA05E1}" destId="{46FBD947-D4DE-43AF-90D2-858F1361B746}" srcOrd="0" destOrd="0" presId="urn:microsoft.com/office/officeart/2009/layout/CircleArrowProcess"/>
    <dgm:cxn modelId="{45C38E10-CB18-4734-A283-DEDC38A7E66B}" type="presParOf" srcId="{11AD6469-3408-4855-B7D0-0D660BC2A011}" destId="{FF014FEF-E39D-4E07-A53F-1C860C918AE6}" srcOrd="7" destOrd="0" presId="urn:microsoft.com/office/officeart/2009/layout/CircleArrowProcess"/>
    <dgm:cxn modelId="{7B1C2AEB-359A-4841-87D8-45EDAA77978B}" type="presParOf" srcId="{11AD6469-3408-4855-B7D0-0D660BC2A011}" destId="{32BCD57C-0A82-4F91-B88B-3451F2CA9BAF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FE68CBB-B43F-4671-B3A2-0D0BB6B0AEFF}" type="doc">
      <dgm:prSet loTypeId="urn:microsoft.com/office/officeart/2008/layout/IncreasingCircleProcess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6F8575B4-C262-4F6C-B5FF-4088C2BD29C0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osobno pismo</a:t>
          </a:r>
        </a:p>
      </dgm:t>
    </dgm:pt>
    <dgm:pt modelId="{A7A9FBA7-3DDE-4620-92D5-69A8E624506B}" type="parTrans" cxnId="{1E9CF710-81C5-4577-B215-352DB3E3E19D}">
      <dgm:prSet/>
      <dgm:spPr/>
      <dgm:t>
        <a:bodyPr/>
        <a:lstStyle/>
        <a:p>
          <a:endParaRPr lang="hr-HR"/>
        </a:p>
      </dgm:t>
    </dgm:pt>
    <dgm:pt modelId="{63FA04F1-9C65-4155-811C-4ECED8CE8986}" type="sibTrans" cxnId="{1E9CF710-81C5-4577-B215-352DB3E3E19D}">
      <dgm:prSet/>
      <dgm:spPr/>
      <dgm:t>
        <a:bodyPr/>
        <a:lstStyle/>
        <a:p>
          <a:endParaRPr lang="hr-HR"/>
        </a:p>
      </dgm:t>
    </dgm:pt>
    <dgm:pt modelId="{80B23112-8918-4AFB-80E7-F5253FB47137}">
      <dgm:prSet phldrT="[Tekst]" custT="1"/>
      <dgm:spPr/>
      <dgm:t>
        <a:bodyPr/>
        <a:lstStyle/>
        <a:p>
          <a:pPr algn="l"/>
          <a:r>
            <a:rPr lang="hr-HR" sz="1800" b="1" dirty="0">
              <a:solidFill>
                <a:schemeClr val="accent2">
                  <a:lumMod val="50000"/>
                </a:schemeClr>
              </a:solidFill>
            </a:rPr>
            <a:t>intimno</a:t>
          </a:r>
        </a:p>
      </dgm:t>
    </dgm:pt>
    <dgm:pt modelId="{11B2A863-0080-4FE7-AC4E-9D07F1CBA2DF}" type="parTrans" cxnId="{9191FD70-8201-4790-BEB0-C0A091D42EEB}">
      <dgm:prSet/>
      <dgm:spPr/>
      <dgm:t>
        <a:bodyPr/>
        <a:lstStyle/>
        <a:p>
          <a:endParaRPr lang="hr-HR"/>
        </a:p>
      </dgm:t>
    </dgm:pt>
    <dgm:pt modelId="{D9565384-5238-4B29-8B0C-0175D00AE82D}" type="sibTrans" cxnId="{9191FD70-8201-4790-BEB0-C0A091D42EEB}">
      <dgm:prSet/>
      <dgm:spPr/>
      <dgm:t>
        <a:bodyPr/>
        <a:lstStyle/>
        <a:p>
          <a:endParaRPr lang="hr-HR"/>
        </a:p>
      </dgm:t>
    </dgm:pt>
    <dgm:pt modelId="{32B4D51C-E97E-4179-95DD-7850871EDD5C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poslovno pismo</a:t>
          </a:r>
        </a:p>
      </dgm:t>
    </dgm:pt>
    <dgm:pt modelId="{930F813B-121F-4933-987C-7EDF85C25107}" type="parTrans" cxnId="{2489BD00-AA4A-46F7-9AB3-C9192D75B107}">
      <dgm:prSet/>
      <dgm:spPr/>
      <dgm:t>
        <a:bodyPr/>
        <a:lstStyle/>
        <a:p>
          <a:endParaRPr lang="hr-HR"/>
        </a:p>
      </dgm:t>
    </dgm:pt>
    <dgm:pt modelId="{DCDFA448-FF48-4A22-8B60-6E00027DE9C9}" type="sibTrans" cxnId="{2489BD00-AA4A-46F7-9AB3-C9192D75B107}">
      <dgm:prSet/>
      <dgm:spPr/>
      <dgm:t>
        <a:bodyPr/>
        <a:lstStyle/>
        <a:p>
          <a:endParaRPr lang="hr-HR"/>
        </a:p>
      </dgm:t>
    </dgm:pt>
    <dgm:pt modelId="{923FF9DD-7637-4C7B-9147-F7D6AE1A1BE3}">
      <dgm:prSet phldrT="[Tekst]" custT="1"/>
      <dgm:spPr/>
      <dgm:t>
        <a:bodyPr/>
        <a:lstStyle/>
        <a:p>
          <a:pPr algn="l"/>
          <a:r>
            <a:rPr lang="hr-HR" sz="1800" b="1" dirty="0">
              <a:solidFill>
                <a:schemeClr val="accent2">
                  <a:lumMod val="50000"/>
                </a:schemeClr>
              </a:solidFill>
            </a:rPr>
            <a:t>službeno</a:t>
          </a:r>
        </a:p>
      </dgm:t>
    </dgm:pt>
    <dgm:pt modelId="{0C95D1D5-44B6-4803-A9B1-48C980DE424D}" type="parTrans" cxnId="{F932CD53-070C-4032-8527-214354B41CB9}">
      <dgm:prSet/>
      <dgm:spPr/>
      <dgm:t>
        <a:bodyPr/>
        <a:lstStyle/>
        <a:p>
          <a:endParaRPr lang="hr-HR"/>
        </a:p>
      </dgm:t>
    </dgm:pt>
    <dgm:pt modelId="{8A0260E4-6B98-49DC-909C-C79D0949115F}" type="sibTrans" cxnId="{F932CD53-070C-4032-8527-214354B41CB9}">
      <dgm:prSet/>
      <dgm:spPr/>
      <dgm:t>
        <a:bodyPr/>
        <a:lstStyle/>
        <a:p>
          <a:endParaRPr lang="hr-HR"/>
        </a:p>
      </dgm:t>
    </dgm:pt>
    <dgm:pt modelId="{41825796-3FB5-4DF0-AF1E-C3F713260D01}">
      <dgm:prSet phldrT="[Tekst]" custT="1"/>
      <dgm:spPr/>
      <dgm:t>
        <a:bodyPr/>
        <a:lstStyle/>
        <a:p>
          <a:r>
            <a:rPr lang="hr-HR" sz="1800" dirty="0">
              <a:latin typeface="Impact" panose="020B0806030902050204" pitchFamily="34" charset="0"/>
            </a:rPr>
            <a:t>otvoreno pismo</a:t>
          </a:r>
        </a:p>
      </dgm:t>
    </dgm:pt>
    <dgm:pt modelId="{ACD6BEE4-9A5F-4B46-8348-69C7E1573EB6}" type="parTrans" cxnId="{EBE5552A-B881-409F-AB8B-E41CE4ACAC84}">
      <dgm:prSet/>
      <dgm:spPr/>
      <dgm:t>
        <a:bodyPr/>
        <a:lstStyle/>
        <a:p>
          <a:endParaRPr lang="hr-HR"/>
        </a:p>
      </dgm:t>
    </dgm:pt>
    <dgm:pt modelId="{53A74AD8-96A7-48C0-8752-E39392844950}" type="sibTrans" cxnId="{EBE5552A-B881-409F-AB8B-E41CE4ACAC84}">
      <dgm:prSet/>
      <dgm:spPr/>
      <dgm:t>
        <a:bodyPr/>
        <a:lstStyle/>
        <a:p>
          <a:endParaRPr lang="hr-HR"/>
        </a:p>
      </dgm:t>
    </dgm:pt>
    <dgm:pt modelId="{C5875BE2-C821-4447-B115-75D78427676B}">
      <dgm:prSet phldrT="[Tekst]" custT="1"/>
      <dgm:spPr/>
      <dgm:t>
        <a:bodyPr/>
        <a:lstStyle/>
        <a:p>
          <a:pPr algn="l"/>
          <a:r>
            <a:rPr lang="hr-HR" sz="1800" b="1" dirty="0">
              <a:solidFill>
                <a:schemeClr val="accent2">
                  <a:lumMod val="50000"/>
                </a:schemeClr>
              </a:solidFill>
            </a:rPr>
            <a:t>javno</a:t>
          </a:r>
        </a:p>
      </dgm:t>
    </dgm:pt>
    <dgm:pt modelId="{72EDB54E-56D5-4DED-A594-08184C62EDD5}" type="parTrans" cxnId="{86811875-0A1A-49D7-9192-BEBDB66C0A3E}">
      <dgm:prSet/>
      <dgm:spPr/>
      <dgm:t>
        <a:bodyPr/>
        <a:lstStyle/>
        <a:p>
          <a:endParaRPr lang="hr-HR"/>
        </a:p>
      </dgm:t>
    </dgm:pt>
    <dgm:pt modelId="{D032C363-2424-446D-A075-B8D6B133D2B8}" type="sibTrans" cxnId="{86811875-0A1A-49D7-9192-BEBDB66C0A3E}">
      <dgm:prSet/>
      <dgm:spPr/>
      <dgm:t>
        <a:bodyPr/>
        <a:lstStyle/>
        <a:p>
          <a:endParaRPr lang="hr-HR"/>
        </a:p>
      </dgm:t>
    </dgm:pt>
    <dgm:pt modelId="{81F76E64-1189-4A36-AB4B-253B3C7BA540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obraćamo se jednoj osobi</a:t>
          </a:r>
        </a:p>
      </dgm:t>
    </dgm:pt>
    <dgm:pt modelId="{708C3F9A-7B2A-4819-A202-9493C02CB2FC}" type="parTrans" cxnId="{04469D90-A764-4801-876E-F02EEC2997D9}">
      <dgm:prSet/>
      <dgm:spPr/>
      <dgm:t>
        <a:bodyPr/>
        <a:lstStyle/>
        <a:p>
          <a:endParaRPr lang="hr-HR"/>
        </a:p>
      </dgm:t>
    </dgm:pt>
    <dgm:pt modelId="{8DA99D47-A4AC-4831-AFB5-27A67209EAD9}" type="sibTrans" cxnId="{04469D90-A764-4801-876E-F02EEC2997D9}">
      <dgm:prSet/>
      <dgm:spPr/>
      <dgm:t>
        <a:bodyPr/>
        <a:lstStyle/>
        <a:p>
          <a:endParaRPr lang="hr-HR"/>
        </a:p>
      </dgm:t>
    </dgm:pt>
    <dgm:pt modelId="{C243722F-3404-4373-9754-32228B42E762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iznosimo svoje osjećaje i misli.</a:t>
          </a:r>
        </a:p>
      </dgm:t>
    </dgm:pt>
    <dgm:pt modelId="{0EB69B18-9F2E-4433-9DAE-B1AD165ADA33}" type="parTrans" cxnId="{E30D17B6-E15B-4498-A661-096C2A3566F8}">
      <dgm:prSet/>
      <dgm:spPr/>
      <dgm:t>
        <a:bodyPr/>
        <a:lstStyle/>
        <a:p>
          <a:endParaRPr lang="hr-HR"/>
        </a:p>
      </dgm:t>
    </dgm:pt>
    <dgm:pt modelId="{325DAC3F-6698-411C-A477-D3150EEB4AA6}" type="sibTrans" cxnId="{E30D17B6-E15B-4498-A661-096C2A3566F8}">
      <dgm:prSet/>
      <dgm:spPr/>
      <dgm:t>
        <a:bodyPr/>
        <a:lstStyle/>
        <a:p>
          <a:endParaRPr lang="hr-HR"/>
        </a:p>
      </dgm:t>
    </dgm:pt>
    <dgm:pt modelId="{A32D4A14-4588-45FC-9492-1296612A264F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upućeno tvrtkama, organizacijama</a:t>
          </a:r>
        </a:p>
      </dgm:t>
    </dgm:pt>
    <dgm:pt modelId="{95ECB747-C8F0-4F3F-B2FE-583D831139DA}" type="parTrans" cxnId="{6B8F9224-3CEE-4F6A-9434-4B23CF5B32CD}">
      <dgm:prSet/>
      <dgm:spPr/>
      <dgm:t>
        <a:bodyPr/>
        <a:lstStyle/>
        <a:p>
          <a:endParaRPr lang="hr-HR"/>
        </a:p>
      </dgm:t>
    </dgm:pt>
    <dgm:pt modelId="{C8F62BFA-A9E6-4FB9-8D6A-CB466A0EB0B5}" type="sibTrans" cxnId="{6B8F9224-3CEE-4F6A-9434-4B23CF5B32CD}">
      <dgm:prSet/>
      <dgm:spPr/>
      <dgm:t>
        <a:bodyPr/>
        <a:lstStyle/>
        <a:p>
          <a:endParaRPr lang="hr-HR"/>
        </a:p>
      </dgm:t>
    </dgm:pt>
    <dgm:pt modelId="{585DB86A-3A0E-4261-9038-194C80A6F684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dirty="0"/>
            <a:t>uspostavljamo poslovnu komunikaciju.</a:t>
          </a:r>
        </a:p>
      </dgm:t>
    </dgm:pt>
    <dgm:pt modelId="{0D420DC6-87BA-4DDF-8B3B-2F33FB2AD844}" type="parTrans" cxnId="{E232D507-D383-49FA-8045-40018F1FACD0}">
      <dgm:prSet/>
      <dgm:spPr/>
      <dgm:t>
        <a:bodyPr/>
        <a:lstStyle/>
        <a:p>
          <a:endParaRPr lang="hr-HR"/>
        </a:p>
      </dgm:t>
    </dgm:pt>
    <dgm:pt modelId="{26A7FD2C-40AC-488C-8485-23CF02466777}" type="sibTrans" cxnId="{E232D507-D383-49FA-8045-40018F1FACD0}">
      <dgm:prSet/>
      <dgm:spPr/>
      <dgm:t>
        <a:bodyPr/>
        <a:lstStyle/>
        <a:p>
          <a:endParaRPr lang="hr-HR"/>
        </a:p>
      </dgm:t>
    </dgm:pt>
    <dgm:pt modelId="{912A214F-4C0C-46BC-8B29-AA4232D9BE5D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objavljeno </a:t>
          </a:r>
          <a:r>
            <a:rPr lang="hr-HR" sz="1800" dirty="0"/>
            <a:t>putem masovnih medija</a:t>
          </a:r>
        </a:p>
      </dgm:t>
    </dgm:pt>
    <dgm:pt modelId="{0D175867-B823-4FA4-A860-13C8E9B949B4}" type="parTrans" cxnId="{802BB655-F1B5-4614-A9B0-8408DEF1AB66}">
      <dgm:prSet/>
      <dgm:spPr/>
      <dgm:t>
        <a:bodyPr/>
        <a:lstStyle/>
        <a:p>
          <a:endParaRPr lang="hr-HR"/>
        </a:p>
      </dgm:t>
    </dgm:pt>
    <dgm:pt modelId="{C1B15507-3FDC-4D52-AD5D-5DCBC02242E5}" type="sibTrans" cxnId="{802BB655-F1B5-4614-A9B0-8408DEF1AB66}">
      <dgm:prSet/>
      <dgm:spPr/>
      <dgm:t>
        <a:bodyPr/>
        <a:lstStyle/>
        <a:p>
          <a:endParaRPr lang="hr-HR"/>
        </a:p>
      </dgm:t>
    </dgm:pt>
    <dgm:pt modelId="{1159CE19-812D-4963-BD88-B0E424F83E4D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upućeno velikom broju ljudi</a:t>
          </a:r>
        </a:p>
      </dgm:t>
    </dgm:pt>
    <dgm:pt modelId="{1D73C315-C109-4510-8C0D-4A52FF14ECEB}" type="parTrans" cxnId="{EA569871-172B-4D23-84F6-947530C1FEE2}">
      <dgm:prSet/>
      <dgm:spPr/>
      <dgm:t>
        <a:bodyPr/>
        <a:lstStyle/>
        <a:p>
          <a:endParaRPr lang="hr-HR"/>
        </a:p>
      </dgm:t>
    </dgm:pt>
    <dgm:pt modelId="{D8086238-AA82-4E1B-90BB-9D0AA22B022A}" type="sibTrans" cxnId="{EA569871-172B-4D23-84F6-947530C1FEE2}">
      <dgm:prSet/>
      <dgm:spPr/>
      <dgm:t>
        <a:bodyPr/>
        <a:lstStyle/>
        <a:p>
          <a:endParaRPr lang="hr-HR"/>
        </a:p>
      </dgm:t>
    </dgm:pt>
    <dgm:pt modelId="{70751AA8-491B-4C68-B731-5D6E475ECD6A}">
      <dgm:prSet phldrT="[Tekst]" custT="1"/>
      <dgm:spPr/>
      <dgm:t>
        <a:bodyPr/>
        <a:lstStyle/>
        <a:p>
          <a:pPr algn="l"/>
          <a:r>
            <a:rPr lang="hr-HR" sz="18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dirty="0"/>
            <a:t>govori o društvenom problemu.</a:t>
          </a:r>
        </a:p>
      </dgm:t>
    </dgm:pt>
    <dgm:pt modelId="{76BD3F0E-3354-4933-988E-E81CEE0F5854}" type="parTrans" cxnId="{22340C0B-8FA4-419C-A0D8-892229BFFC0F}">
      <dgm:prSet/>
      <dgm:spPr/>
      <dgm:t>
        <a:bodyPr/>
        <a:lstStyle/>
        <a:p>
          <a:endParaRPr lang="hr-HR"/>
        </a:p>
      </dgm:t>
    </dgm:pt>
    <dgm:pt modelId="{959A33EB-24BD-4195-8BA7-C3DED89A7604}" type="sibTrans" cxnId="{22340C0B-8FA4-419C-A0D8-892229BFFC0F}">
      <dgm:prSet/>
      <dgm:spPr/>
      <dgm:t>
        <a:bodyPr/>
        <a:lstStyle/>
        <a:p>
          <a:endParaRPr lang="hr-HR"/>
        </a:p>
      </dgm:t>
    </dgm:pt>
    <dgm:pt modelId="{A4918751-F281-424F-AA36-94C65E53E151}" type="pres">
      <dgm:prSet presAssocID="{1FE68CBB-B43F-4671-B3A2-0D0BB6B0AEF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E5D28B1-D25A-4EDE-AEC6-F00A3C0B73F8}" type="pres">
      <dgm:prSet presAssocID="{6F8575B4-C262-4F6C-B5FF-4088C2BD29C0}" presName="composite" presStyleCnt="0"/>
      <dgm:spPr/>
    </dgm:pt>
    <dgm:pt modelId="{8BA2D065-A619-4555-9F49-7B2793BB55CB}" type="pres">
      <dgm:prSet presAssocID="{6F8575B4-C262-4F6C-B5FF-4088C2BD29C0}" presName="BackAccent" presStyleLbl="bgShp" presStyleIdx="0" presStyleCnt="3"/>
      <dgm:spPr/>
    </dgm:pt>
    <dgm:pt modelId="{9A808667-5D3E-4C87-9658-1676187339FD}" type="pres">
      <dgm:prSet presAssocID="{6F8575B4-C262-4F6C-B5FF-4088C2BD29C0}" presName="Accent" presStyleLbl="alignNode1" presStyleIdx="0" presStyleCnt="3"/>
      <dgm:spPr/>
    </dgm:pt>
    <dgm:pt modelId="{7EB26F80-181E-421E-BA95-D7F4DC280940}" type="pres">
      <dgm:prSet presAssocID="{6F8575B4-C262-4F6C-B5FF-4088C2BD29C0}" presName="Child" presStyleLbl="revTx" presStyleIdx="0" presStyleCnt="6" custScaleX="140944">
        <dgm:presLayoutVars>
          <dgm:chMax val="0"/>
          <dgm:chPref val="0"/>
          <dgm:bulletEnabled val="1"/>
        </dgm:presLayoutVars>
      </dgm:prSet>
      <dgm:spPr/>
    </dgm:pt>
    <dgm:pt modelId="{1C971469-BE28-43A0-8EC6-8C3188AC68CB}" type="pres">
      <dgm:prSet presAssocID="{6F8575B4-C262-4F6C-B5FF-4088C2BD29C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54664F04-272B-48A2-9AB5-98BF31BE5BA6}" type="pres">
      <dgm:prSet presAssocID="{63FA04F1-9C65-4155-811C-4ECED8CE8986}" presName="sibTrans" presStyleCnt="0"/>
      <dgm:spPr/>
    </dgm:pt>
    <dgm:pt modelId="{C5008A02-BF8E-471D-A6AD-4489CA0DD9ED}" type="pres">
      <dgm:prSet presAssocID="{32B4D51C-E97E-4179-95DD-7850871EDD5C}" presName="composite" presStyleCnt="0"/>
      <dgm:spPr/>
    </dgm:pt>
    <dgm:pt modelId="{72A1515E-6815-4304-8F9C-FC51542F5513}" type="pres">
      <dgm:prSet presAssocID="{32B4D51C-E97E-4179-95DD-7850871EDD5C}" presName="BackAccent" presStyleLbl="bgShp" presStyleIdx="1" presStyleCnt="3"/>
      <dgm:spPr/>
    </dgm:pt>
    <dgm:pt modelId="{8347055C-7E57-47E9-864B-183BD1EFE52D}" type="pres">
      <dgm:prSet presAssocID="{32B4D51C-E97E-4179-95DD-7850871EDD5C}" presName="Accent" presStyleLbl="alignNode1" presStyleIdx="1" presStyleCnt="3"/>
      <dgm:spPr/>
    </dgm:pt>
    <dgm:pt modelId="{56A8F827-9AB2-4FCC-96FD-61694CFAD205}" type="pres">
      <dgm:prSet presAssocID="{32B4D51C-E97E-4179-95DD-7850871EDD5C}" presName="Child" presStyleLbl="revTx" presStyleIdx="2" presStyleCnt="6" custScaleX="143589">
        <dgm:presLayoutVars>
          <dgm:chMax val="0"/>
          <dgm:chPref val="0"/>
          <dgm:bulletEnabled val="1"/>
        </dgm:presLayoutVars>
      </dgm:prSet>
      <dgm:spPr/>
    </dgm:pt>
    <dgm:pt modelId="{CBE2CA2F-1664-41F9-A1D2-D8AAAC6A66C7}" type="pres">
      <dgm:prSet presAssocID="{32B4D51C-E97E-4179-95DD-7850871EDD5C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83D24216-D8C5-4942-8AEE-DBC3579D2C4C}" type="pres">
      <dgm:prSet presAssocID="{DCDFA448-FF48-4A22-8B60-6E00027DE9C9}" presName="sibTrans" presStyleCnt="0"/>
      <dgm:spPr/>
    </dgm:pt>
    <dgm:pt modelId="{97A790E6-ECB3-4FAC-B093-43DA7F2E1E79}" type="pres">
      <dgm:prSet presAssocID="{41825796-3FB5-4DF0-AF1E-C3F713260D01}" presName="composite" presStyleCnt="0"/>
      <dgm:spPr/>
    </dgm:pt>
    <dgm:pt modelId="{351B3BA5-3123-490D-A627-A5D1D2F40A78}" type="pres">
      <dgm:prSet presAssocID="{41825796-3FB5-4DF0-AF1E-C3F713260D01}" presName="BackAccent" presStyleLbl="bgShp" presStyleIdx="2" presStyleCnt="3"/>
      <dgm:spPr/>
    </dgm:pt>
    <dgm:pt modelId="{97AFD42B-CDBB-4C2D-8F4A-BE59056A9B14}" type="pres">
      <dgm:prSet presAssocID="{41825796-3FB5-4DF0-AF1E-C3F713260D01}" presName="Accent" presStyleLbl="alignNode1" presStyleIdx="2" presStyleCnt="3"/>
      <dgm:spPr/>
    </dgm:pt>
    <dgm:pt modelId="{427A448C-E06B-48E1-BDAA-75805E814302}" type="pres">
      <dgm:prSet presAssocID="{41825796-3FB5-4DF0-AF1E-C3F713260D01}" presName="Child" presStyleLbl="revTx" presStyleIdx="4" presStyleCnt="6" custScaleX="175151">
        <dgm:presLayoutVars>
          <dgm:chMax val="0"/>
          <dgm:chPref val="0"/>
          <dgm:bulletEnabled val="1"/>
        </dgm:presLayoutVars>
      </dgm:prSet>
      <dgm:spPr/>
    </dgm:pt>
    <dgm:pt modelId="{D7F7002D-0BD8-4564-B28D-117C77384390}" type="pres">
      <dgm:prSet presAssocID="{41825796-3FB5-4DF0-AF1E-C3F713260D01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2489BD00-AA4A-46F7-9AB3-C9192D75B107}" srcId="{1FE68CBB-B43F-4671-B3A2-0D0BB6B0AEFF}" destId="{32B4D51C-E97E-4179-95DD-7850871EDD5C}" srcOrd="1" destOrd="0" parTransId="{930F813B-121F-4933-987C-7EDF85C25107}" sibTransId="{DCDFA448-FF48-4A22-8B60-6E00027DE9C9}"/>
    <dgm:cxn modelId="{E232D507-D383-49FA-8045-40018F1FACD0}" srcId="{32B4D51C-E97E-4179-95DD-7850871EDD5C}" destId="{585DB86A-3A0E-4261-9038-194C80A6F684}" srcOrd="2" destOrd="0" parTransId="{0D420DC6-87BA-4DDF-8B3B-2F33FB2AD844}" sibTransId="{26A7FD2C-40AC-488C-8485-23CF02466777}"/>
    <dgm:cxn modelId="{75B2020A-D9E4-427F-8FDE-83C29D695309}" type="presOf" srcId="{1159CE19-812D-4963-BD88-B0E424F83E4D}" destId="{427A448C-E06B-48E1-BDAA-75805E814302}" srcOrd="0" destOrd="2" presId="urn:microsoft.com/office/officeart/2008/layout/IncreasingCircleProcess"/>
    <dgm:cxn modelId="{22340C0B-8FA4-419C-A0D8-892229BFFC0F}" srcId="{41825796-3FB5-4DF0-AF1E-C3F713260D01}" destId="{70751AA8-491B-4C68-B731-5D6E475ECD6A}" srcOrd="3" destOrd="0" parTransId="{76BD3F0E-3354-4933-988E-E81CEE0F5854}" sibTransId="{959A33EB-24BD-4195-8BA7-C3DED89A7604}"/>
    <dgm:cxn modelId="{1E9CF710-81C5-4577-B215-352DB3E3E19D}" srcId="{1FE68CBB-B43F-4671-B3A2-0D0BB6B0AEFF}" destId="{6F8575B4-C262-4F6C-B5FF-4088C2BD29C0}" srcOrd="0" destOrd="0" parTransId="{A7A9FBA7-3DDE-4620-92D5-69A8E624506B}" sibTransId="{63FA04F1-9C65-4155-811C-4ECED8CE8986}"/>
    <dgm:cxn modelId="{909F2C11-B5E4-4FB7-ADF1-3B06701565E0}" type="presOf" srcId="{A32D4A14-4588-45FC-9492-1296612A264F}" destId="{56A8F827-9AB2-4FCC-96FD-61694CFAD205}" srcOrd="0" destOrd="1" presId="urn:microsoft.com/office/officeart/2008/layout/IncreasingCircleProcess"/>
    <dgm:cxn modelId="{67CEAE1B-C479-4258-AD17-93F12E682690}" type="presOf" srcId="{C243722F-3404-4373-9754-32228B42E762}" destId="{7EB26F80-181E-421E-BA95-D7F4DC280940}" srcOrd="0" destOrd="2" presId="urn:microsoft.com/office/officeart/2008/layout/IncreasingCircleProcess"/>
    <dgm:cxn modelId="{6B8F9224-3CEE-4F6A-9434-4B23CF5B32CD}" srcId="{32B4D51C-E97E-4179-95DD-7850871EDD5C}" destId="{A32D4A14-4588-45FC-9492-1296612A264F}" srcOrd="1" destOrd="0" parTransId="{95ECB747-C8F0-4F3F-B2FE-583D831139DA}" sibTransId="{C8F62BFA-A9E6-4FB9-8D6A-CB466A0EB0B5}"/>
    <dgm:cxn modelId="{FBE92927-4003-4616-A101-24F91C00B866}" type="presOf" srcId="{6F8575B4-C262-4F6C-B5FF-4088C2BD29C0}" destId="{1C971469-BE28-43A0-8EC6-8C3188AC68CB}" srcOrd="0" destOrd="0" presId="urn:microsoft.com/office/officeart/2008/layout/IncreasingCircleProcess"/>
    <dgm:cxn modelId="{EBE5552A-B881-409F-AB8B-E41CE4ACAC84}" srcId="{1FE68CBB-B43F-4671-B3A2-0D0BB6B0AEFF}" destId="{41825796-3FB5-4DF0-AF1E-C3F713260D01}" srcOrd="2" destOrd="0" parTransId="{ACD6BEE4-9A5F-4B46-8348-69C7E1573EB6}" sibTransId="{53A74AD8-96A7-48C0-8752-E39392844950}"/>
    <dgm:cxn modelId="{B206AE30-285F-4DF2-BCE3-E23B7959DFA6}" type="presOf" srcId="{41825796-3FB5-4DF0-AF1E-C3F713260D01}" destId="{D7F7002D-0BD8-4564-B28D-117C77384390}" srcOrd="0" destOrd="0" presId="urn:microsoft.com/office/officeart/2008/layout/IncreasingCircleProcess"/>
    <dgm:cxn modelId="{67752D48-AC26-43B4-B16E-F9FEB6FD8E25}" type="presOf" srcId="{1FE68CBB-B43F-4671-B3A2-0D0BB6B0AEFF}" destId="{A4918751-F281-424F-AA36-94C65E53E151}" srcOrd="0" destOrd="0" presId="urn:microsoft.com/office/officeart/2008/layout/IncreasingCircleProcess"/>
    <dgm:cxn modelId="{6C122A50-9D35-4263-9A60-18517009E8C5}" type="presOf" srcId="{80B23112-8918-4AFB-80E7-F5253FB47137}" destId="{7EB26F80-181E-421E-BA95-D7F4DC280940}" srcOrd="0" destOrd="0" presId="urn:microsoft.com/office/officeart/2008/layout/IncreasingCircleProcess"/>
    <dgm:cxn modelId="{9191FD70-8201-4790-BEB0-C0A091D42EEB}" srcId="{6F8575B4-C262-4F6C-B5FF-4088C2BD29C0}" destId="{80B23112-8918-4AFB-80E7-F5253FB47137}" srcOrd="0" destOrd="0" parTransId="{11B2A863-0080-4FE7-AC4E-9D07F1CBA2DF}" sibTransId="{D9565384-5238-4B29-8B0C-0175D00AE82D}"/>
    <dgm:cxn modelId="{EA569871-172B-4D23-84F6-947530C1FEE2}" srcId="{41825796-3FB5-4DF0-AF1E-C3F713260D01}" destId="{1159CE19-812D-4963-BD88-B0E424F83E4D}" srcOrd="2" destOrd="0" parTransId="{1D73C315-C109-4510-8C0D-4A52FF14ECEB}" sibTransId="{D8086238-AA82-4E1B-90BB-9D0AA22B022A}"/>
    <dgm:cxn modelId="{F932CD53-070C-4032-8527-214354B41CB9}" srcId="{32B4D51C-E97E-4179-95DD-7850871EDD5C}" destId="{923FF9DD-7637-4C7B-9147-F7D6AE1A1BE3}" srcOrd="0" destOrd="0" parTransId="{0C95D1D5-44B6-4803-A9B1-48C980DE424D}" sibTransId="{8A0260E4-6B98-49DC-909C-C79D0949115F}"/>
    <dgm:cxn modelId="{86811875-0A1A-49D7-9192-BEBDB66C0A3E}" srcId="{41825796-3FB5-4DF0-AF1E-C3F713260D01}" destId="{C5875BE2-C821-4447-B115-75D78427676B}" srcOrd="0" destOrd="0" parTransId="{72EDB54E-56D5-4DED-A594-08184C62EDD5}" sibTransId="{D032C363-2424-446D-A075-B8D6B133D2B8}"/>
    <dgm:cxn modelId="{802BB655-F1B5-4614-A9B0-8408DEF1AB66}" srcId="{41825796-3FB5-4DF0-AF1E-C3F713260D01}" destId="{912A214F-4C0C-46BC-8B29-AA4232D9BE5D}" srcOrd="1" destOrd="0" parTransId="{0D175867-B823-4FA4-A860-13C8E9B949B4}" sibTransId="{C1B15507-3FDC-4D52-AD5D-5DCBC02242E5}"/>
    <dgm:cxn modelId="{E9089B8F-C550-431B-B537-0D9441E74A29}" type="presOf" srcId="{585DB86A-3A0E-4261-9038-194C80A6F684}" destId="{56A8F827-9AB2-4FCC-96FD-61694CFAD205}" srcOrd="0" destOrd="2" presId="urn:microsoft.com/office/officeart/2008/layout/IncreasingCircleProcess"/>
    <dgm:cxn modelId="{04469D90-A764-4801-876E-F02EEC2997D9}" srcId="{6F8575B4-C262-4F6C-B5FF-4088C2BD29C0}" destId="{81F76E64-1189-4A36-AB4B-253B3C7BA540}" srcOrd="1" destOrd="0" parTransId="{708C3F9A-7B2A-4819-A202-9493C02CB2FC}" sibTransId="{8DA99D47-A4AC-4831-AFB5-27A67209EAD9}"/>
    <dgm:cxn modelId="{B4BA0B99-FB72-4BD8-A1EF-79551224F466}" type="presOf" srcId="{C5875BE2-C821-4447-B115-75D78427676B}" destId="{427A448C-E06B-48E1-BDAA-75805E814302}" srcOrd="0" destOrd="0" presId="urn:microsoft.com/office/officeart/2008/layout/IncreasingCircleProcess"/>
    <dgm:cxn modelId="{E30D17B6-E15B-4498-A661-096C2A3566F8}" srcId="{6F8575B4-C262-4F6C-B5FF-4088C2BD29C0}" destId="{C243722F-3404-4373-9754-32228B42E762}" srcOrd="2" destOrd="0" parTransId="{0EB69B18-9F2E-4433-9DAE-B1AD165ADA33}" sibTransId="{325DAC3F-6698-411C-A477-D3150EEB4AA6}"/>
    <dgm:cxn modelId="{30FA90B6-CFAA-43DF-8862-32CA8BC19458}" type="presOf" srcId="{923FF9DD-7637-4C7B-9147-F7D6AE1A1BE3}" destId="{56A8F827-9AB2-4FCC-96FD-61694CFAD205}" srcOrd="0" destOrd="0" presId="urn:microsoft.com/office/officeart/2008/layout/IncreasingCircleProcess"/>
    <dgm:cxn modelId="{887213BA-6810-44E4-8D64-64696F4D35A6}" type="presOf" srcId="{912A214F-4C0C-46BC-8B29-AA4232D9BE5D}" destId="{427A448C-E06B-48E1-BDAA-75805E814302}" srcOrd="0" destOrd="1" presId="urn:microsoft.com/office/officeart/2008/layout/IncreasingCircleProcess"/>
    <dgm:cxn modelId="{3BA56EC3-8EBD-4888-B97D-E08257561D58}" type="presOf" srcId="{81F76E64-1189-4A36-AB4B-253B3C7BA540}" destId="{7EB26F80-181E-421E-BA95-D7F4DC280940}" srcOrd="0" destOrd="1" presId="urn:microsoft.com/office/officeart/2008/layout/IncreasingCircleProcess"/>
    <dgm:cxn modelId="{D698BAEB-8138-49A0-870D-C8196F7D833F}" type="presOf" srcId="{32B4D51C-E97E-4179-95DD-7850871EDD5C}" destId="{CBE2CA2F-1664-41F9-A1D2-D8AAAC6A66C7}" srcOrd="0" destOrd="0" presId="urn:microsoft.com/office/officeart/2008/layout/IncreasingCircleProcess"/>
    <dgm:cxn modelId="{B5E6E1EE-F109-4119-99A6-0C69408E6B06}" type="presOf" srcId="{70751AA8-491B-4C68-B731-5D6E475ECD6A}" destId="{427A448C-E06B-48E1-BDAA-75805E814302}" srcOrd="0" destOrd="3" presId="urn:microsoft.com/office/officeart/2008/layout/IncreasingCircleProcess"/>
    <dgm:cxn modelId="{828AD0BB-8F92-48B4-B795-0F8458CA7C84}" type="presParOf" srcId="{A4918751-F281-424F-AA36-94C65E53E151}" destId="{6E5D28B1-D25A-4EDE-AEC6-F00A3C0B73F8}" srcOrd="0" destOrd="0" presId="urn:microsoft.com/office/officeart/2008/layout/IncreasingCircleProcess"/>
    <dgm:cxn modelId="{D79C01EC-AF38-4C1A-98B0-7EF6BDB5D843}" type="presParOf" srcId="{6E5D28B1-D25A-4EDE-AEC6-F00A3C0B73F8}" destId="{8BA2D065-A619-4555-9F49-7B2793BB55CB}" srcOrd="0" destOrd="0" presId="urn:microsoft.com/office/officeart/2008/layout/IncreasingCircleProcess"/>
    <dgm:cxn modelId="{DEF73840-EADA-4878-8670-41CF49685924}" type="presParOf" srcId="{6E5D28B1-D25A-4EDE-AEC6-F00A3C0B73F8}" destId="{9A808667-5D3E-4C87-9658-1676187339FD}" srcOrd="1" destOrd="0" presId="urn:microsoft.com/office/officeart/2008/layout/IncreasingCircleProcess"/>
    <dgm:cxn modelId="{4B6F9187-9C5F-4955-922B-19A55CCAC64A}" type="presParOf" srcId="{6E5D28B1-D25A-4EDE-AEC6-F00A3C0B73F8}" destId="{7EB26F80-181E-421E-BA95-D7F4DC280940}" srcOrd="2" destOrd="0" presId="urn:microsoft.com/office/officeart/2008/layout/IncreasingCircleProcess"/>
    <dgm:cxn modelId="{06FE21A9-40C8-4A1C-8D03-BF51A623C688}" type="presParOf" srcId="{6E5D28B1-D25A-4EDE-AEC6-F00A3C0B73F8}" destId="{1C971469-BE28-43A0-8EC6-8C3188AC68CB}" srcOrd="3" destOrd="0" presId="urn:microsoft.com/office/officeart/2008/layout/IncreasingCircleProcess"/>
    <dgm:cxn modelId="{80C008B7-A141-4D22-95BC-73A3C9DAB0B8}" type="presParOf" srcId="{A4918751-F281-424F-AA36-94C65E53E151}" destId="{54664F04-272B-48A2-9AB5-98BF31BE5BA6}" srcOrd="1" destOrd="0" presId="urn:microsoft.com/office/officeart/2008/layout/IncreasingCircleProcess"/>
    <dgm:cxn modelId="{DBC1BD89-4EDB-4318-B349-AAB817DB92CB}" type="presParOf" srcId="{A4918751-F281-424F-AA36-94C65E53E151}" destId="{C5008A02-BF8E-471D-A6AD-4489CA0DD9ED}" srcOrd="2" destOrd="0" presId="urn:microsoft.com/office/officeart/2008/layout/IncreasingCircleProcess"/>
    <dgm:cxn modelId="{60756D2D-AD98-48CF-91FB-C7AE493D5670}" type="presParOf" srcId="{C5008A02-BF8E-471D-A6AD-4489CA0DD9ED}" destId="{72A1515E-6815-4304-8F9C-FC51542F5513}" srcOrd="0" destOrd="0" presId="urn:microsoft.com/office/officeart/2008/layout/IncreasingCircleProcess"/>
    <dgm:cxn modelId="{5766FC88-D27D-4779-8ECA-5DB8F3C1B292}" type="presParOf" srcId="{C5008A02-BF8E-471D-A6AD-4489CA0DD9ED}" destId="{8347055C-7E57-47E9-864B-183BD1EFE52D}" srcOrd="1" destOrd="0" presId="urn:microsoft.com/office/officeart/2008/layout/IncreasingCircleProcess"/>
    <dgm:cxn modelId="{00BFF86F-FDBD-453F-8E54-40D8B9C93292}" type="presParOf" srcId="{C5008A02-BF8E-471D-A6AD-4489CA0DD9ED}" destId="{56A8F827-9AB2-4FCC-96FD-61694CFAD205}" srcOrd="2" destOrd="0" presId="urn:microsoft.com/office/officeart/2008/layout/IncreasingCircleProcess"/>
    <dgm:cxn modelId="{1B6C4771-130F-45E6-8A69-66329AB6F137}" type="presParOf" srcId="{C5008A02-BF8E-471D-A6AD-4489CA0DD9ED}" destId="{CBE2CA2F-1664-41F9-A1D2-D8AAAC6A66C7}" srcOrd="3" destOrd="0" presId="urn:microsoft.com/office/officeart/2008/layout/IncreasingCircleProcess"/>
    <dgm:cxn modelId="{A67D8BD1-5750-40C5-BC06-B50BAF690544}" type="presParOf" srcId="{A4918751-F281-424F-AA36-94C65E53E151}" destId="{83D24216-D8C5-4942-8AEE-DBC3579D2C4C}" srcOrd="3" destOrd="0" presId="urn:microsoft.com/office/officeart/2008/layout/IncreasingCircleProcess"/>
    <dgm:cxn modelId="{A9507B3F-B2A3-40C7-9AD1-C25DCAC4B0FA}" type="presParOf" srcId="{A4918751-F281-424F-AA36-94C65E53E151}" destId="{97A790E6-ECB3-4FAC-B093-43DA7F2E1E79}" srcOrd="4" destOrd="0" presId="urn:microsoft.com/office/officeart/2008/layout/IncreasingCircleProcess"/>
    <dgm:cxn modelId="{8AC0DA9F-01F1-41A8-9631-B348473AB9A0}" type="presParOf" srcId="{97A790E6-ECB3-4FAC-B093-43DA7F2E1E79}" destId="{351B3BA5-3123-490D-A627-A5D1D2F40A78}" srcOrd="0" destOrd="0" presId="urn:microsoft.com/office/officeart/2008/layout/IncreasingCircleProcess"/>
    <dgm:cxn modelId="{D911EA3F-1AC1-4F1E-B210-EFA1C15366D5}" type="presParOf" srcId="{97A790E6-ECB3-4FAC-B093-43DA7F2E1E79}" destId="{97AFD42B-CDBB-4C2D-8F4A-BE59056A9B14}" srcOrd="1" destOrd="0" presId="urn:microsoft.com/office/officeart/2008/layout/IncreasingCircleProcess"/>
    <dgm:cxn modelId="{6F5D02EC-6C17-40B9-AA1B-76675334F720}" type="presParOf" srcId="{97A790E6-ECB3-4FAC-B093-43DA7F2E1E79}" destId="{427A448C-E06B-48E1-BDAA-75805E814302}" srcOrd="2" destOrd="0" presId="urn:microsoft.com/office/officeart/2008/layout/IncreasingCircleProcess"/>
    <dgm:cxn modelId="{9E8A1E41-F16D-43BD-B8BE-7C4E5FC352B6}" type="presParOf" srcId="{97A790E6-ECB3-4FAC-B093-43DA7F2E1E79}" destId="{D7F7002D-0BD8-4564-B28D-117C7738439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3" qsCatId="3D" csTypeId="urn:microsoft.com/office/officeart/2005/8/colors/colorful3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rgbClr val="FFFF00"/>
              </a:solidFill>
              <a:latin typeface="Impact" panose="020B0806030902050204" pitchFamily="34" charset="0"/>
            </a:rPr>
            <a:t>k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c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157407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3" qsCatId="3D" csTypeId="urn:microsoft.com/office/officeart/2005/8/colors/colorful3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rgbClr val="FFFF00"/>
              </a:solidFill>
              <a:latin typeface="Impact" panose="020B0806030902050204" pitchFamily="34" charset="0"/>
            </a:rPr>
            <a:t>g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z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157407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 custLinFactNeighborX="2570" custLinFactNeighborY="3832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3" qsCatId="3D" csTypeId="urn:microsoft.com/office/officeart/2005/8/colors/colorful3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rgbClr val="FFFF00"/>
              </a:solidFill>
              <a:latin typeface="Impact" panose="020B0806030902050204" pitchFamily="34" charset="0"/>
            </a:rPr>
            <a:t>h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s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157407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2" qsCatId="3D" csTypeId="urn:microsoft.com/office/officeart/2005/8/colors/colorful1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k 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c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č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 custScaleX="201637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318253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2" qsCatId="3D" csTypeId="urn:microsoft.com/office/officeart/2005/8/colors/colorful1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g 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z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ž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 custScaleX="189966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342482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 custLinFactNeighborX="2570" custLinFactNeighborY="3832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75F955-B221-4652-A15D-09CEE96E1C0F}" type="doc">
      <dgm:prSet loTypeId="urn:microsoft.com/office/officeart/2005/8/layout/equation1" loCatId="relationship" qsTypeId="urn:microsoft.com/office/officeart/2005/8/quickstyle/3d2" qsCatId="3D" csTypeId="urn:microsoft.com/office/officeart/2005/8/colors/colorful1" csCatId="colorful" phldr="1"/>
      <dgm:spPr/>
    </dgm:pt>
    <dgm:pt modelId="{3C2598D6-996D-45A3-812F-EA90311A5901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h</a:t>
          </a:r>
        </a:p>
      </dgm:t>
    </dgm:pt>
    <dgm:pt modelId="{EAB39070-0C1E-4F59-937A-B60DC6E4A30C}" type="parTrans" cxnId="{991EDE2A-367C-4837-9D13-EAE3D09B5CBE}">
      <dgm:prSet/>
      <dgm:spPr/>
      <dgm:t>
        <a:bodyPr/>
        <a:lstStyle/>
        <a:p>
          <a:endParaRPr lang="hr-HR"/>
        </a:p>
      </dgm:t>
    </dgm:pt>
    <dgm:pt modelId="{8FB1FCB3-788E-41EA-94C6-9835AAE41490}" type="sibTrans" cxnId="{991EDE2A-367C-4837-9D13-EAE3D09B5CBE}">
      <dgm:prSet/>
      <dgm:spPr/>
      <dgm:t>
        <a:bodyPr/>
        <a:lstStyle/>
        <a:p>
          <a:endParaRPr lang="hr-HR"/>
        </a:p>
      </dgm:t>
    </dgm:pt>
    <dgm:pt modelId="{0450D291-E040-4806-B309-79E1B8EA6DC2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gm:t>
    </dgm:pt>
    <dgm:pt modelId="{2F9A7FA4-F379-427D-BF70-5ECB70B37947}" type="parTrans" cxnId="{87F02DC4-F344-493B-A5CF-385034162FC7}">
      <dgm:prSet/>
      <dgm:spPr/>
      <dgm:t>
        <a:bodyPr/>
        <a:lstStyle/>
        <a:p>
          <a:endParaRPr lang="hr-HR"/>
        </a:p>
      </dgm:t>
    </dgm:pt>
    <dgm:pt modelId="{C55A96DC-F90E-48F4-A3D3-D3F096069FA8}" type="sibTrans" cxnId="{87F02DC4-F344-493B-A5CF-385034162FC7}">
      <dgm:prSet/>
      <dgm:spPr/>
      <dgm:t>
        <a:bodyPr/>
        <a:lstStyle/>
        <a:p>
          <a:endParaRPr lang="hr-HR"/>
        </a:p>
      </dgm:t>
    </dgm:pt>
    <dgm:pt modelId="{A58D3880-7006-40FE-8C9E-AE91FB746F96}">
      <dgm:prSet phldrT="[Tekst]" custT="1"/>
      <dgm:spPr/>
      <dgm:t>
        <a:bodyPr/>
        <a:lstStyle/>
        <a:p>
          <a:r>
            <a:rPr lang="hr-HR" sz="20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š</a:t>
          </a:r>
        </a:p>
      </dgm:t>
    </dgm:pt>
    <dgm:pt modelId="{C2E89174-FDC6-4186-B6AD-5E35F0D45712}" type="parTrans" cxnId="{4C64F4CD-BB19-44B6-A296-8A867A6A7525}">
      <dgm:prSet/>
      <dgm:spPr/>
      <dgm:t>
        <a:bodyPr/>
        <a:lstStyle/>
        <a:p>
          <a:endParaRPr lang="hr-HR"/>
        </a:p>
      </dgm:t>
    </dgm:pt>
    <dgm:pt modelId="{3A8F7A68-4E12-4395-B88D-9C2ABC88CF44}" type="sibTrans" cxnId="{4C64F4CD-BB19-44B6-A296-8A867A6A7525}">
      <dgm:prSet/>
      <dgm:spPr/>
      <dgm:t>
        <a:bodyPr/>
        <a:lstStyle/>
        <a:p>
          <a:endParaRPr lang="hr-HR"/>
        </a:p>
      </dgm:t>
    </dgm:pt>
    <dgm:pt modelId="{C6144071-A0F4-4837-9504-EC787B52A109}" type="pres">
      <dgm:prSet presAssocID="{DB75F955-B221-4652-A15D-09CEE96E1C0F}" presName="linearFlow" presStyleCnt="0">
        <dgm:presLayoutVars>
          <dgm:dir/>
          <dgm:resizeHandles val="exact"/>
        </dgm:presLayoutVars>
      </dgm:prSet>
      <dgm:spPr/>
    </dgm:pt>
    <dgm:pt modelId="{51BAECF3-A20A-4779-AB40-5070DBD11A4D}" type="pres">
      <dgm:prSet presAssocID="{3C2598D6-996D-45A3-812F-EA90311A5901}" presName="node" presStyleLbl="node1" presStyleIdx="0" presStyleCnt="3">
        <dgm:presLayoutVars>
          <dgm:bulletEnabled val="1"/>
        </dgm:presLayoutVars>
      </dgm:prSet>
      <dgm:spPr/>
    </dgm:pt>
    <dgm:pt modelId="{FF1D4DC5-1132-4E13-826F-333D1BF2C969}" type="pres">
      <dgm:prSet presAssocID="{8FB1FCB3-788E-41EA-94C6-9835AAE41490}" presName="spacerL" presStyleCnt="0"/>
      <dgm:spPr/>
    </dgm:pt>
    <dgm:pt modelId="{63C43E6B-1027-421C-B316-6FA30103AC58}" type="pres">
      <dgm:prSet presAssocID="{8FB1FCB3-788E-41EA-94C6-9835AAE41490}" presName="sibTrans" presStyleLbl="sibTrans2D1" presStyleIdx="0" presStyleCnt="2"/>
      <dgm:spPr/>
    </dgm:pt>
    <dgm:pt modelId="{AC2A64ED-F073-4DF0-9404-A6DB452A48E6}" type="pres">
      <dgm:prSet presAssocID="{8FB1FCB3-788E-41EA-94C6-9835AAE41490}" presName="spacerR" presStyleCnt="0"/>
      <dgm:spPr/>
    </dgm:pt>
    <dgm:pt modelId="{98F3D801-5993-4471-956E-4EA7715DF6A4}" type="pres">
      <dgm:prSet presAssocID="{0450D291-E040-4806-B309-79E1B8EA6DC2}" presName="node" presStyleLbl="node1" presStyleIdx="1" presStyleCnt="3" custScaleX="242753" custScaleY="62591">
        <dgm:presLayoutVars>
          <dgm:bulletEnabled val="1"/>
        </dgm:presLayoutVars>
      </dgm:prSet>
      <dgm:spPr/>
    </dgm:pt>
    <dgm:pt modelId="{5D419C38-C16F-4B20-A885-F6A383BB7F4E}" type="pres">
      <dgm:prSet presAssocID="{C55A96DC-F90E-48F4-A3D3-D3F096069FA8}" presName="spacerL" presStyleCnt="0"/>
      <dgm:spPr/>
    </dgm:pt>
    <dgm:pt modelId="{E855E433-E05A-4CBD-8F34-91EC8D49AE32}" type="pres">
      <dgm:prSet presAssocID="{C55A96DC-F90E-48F4-A3D3-D3F096069FA8}" presName="sibTrans" presStyleLbl="sibTrans2D1" presStyleIdx="1" presStyleCnt="2"/>
      <dgm:spPr/>
    </dgm:pt>
    <dgm:pt modelId="{91957283-99F8-42A4-8091-70C441610190}" type="pres">
      <dgm:prSet presAssocID="{C55A96DC-F90E-48F4-A3D3-D3F096069FA8}" presName="spacerR" presStyleCnt="0"/>
      <dgm:spPr/>
    </dgm:pt>
    <dgm:pt modelId="{A8B250D2-B13D-4DA2-B1F3-77792DD303B8}" type="pres">
      <dgm:prSet presAssocID="{A58D3880-7006-40FE-8C9E-AE91FB746F96}" presName="node" presStyleLbl="node1" presStyleIdx="2" presStyleCnt="3" custScaleX="73692" custScaleY="74486">
        <dgm:presLayoutVars>
          <dgm:bulletEnabled val="1"/>
        </dgm:presLayoutVars>
      </dgm:prSet>
      <dgm:spPr/>
    </dgm:pt>
  </dgm:ptLst>
  <dgm:cxnLst>
    <dgm:cxn modelId="{991EDE2A-367C-4837-9D13-EAE3D09B5CBE}" srcId="{DB75F955-B221-4652-A15D-09CEE96E1C0F}" destId="{3C2598D6-996D-45A3-812F-EA90311A5901}" srcOrd="0" destOrd="0" parTransId="{EAB39070-0C1E-4F59-937A-B60DC6E4A30C}" sibTransId="{8FB1FCB3-788E-41EA-94C6-9835AAE41490}"/>
    <dgm:cxn modelId="{72A47B34-2738-4A24-A63E-8494529D8048}" type="presOf" srcId="{8FB1FCB3-788E-41EA-94C6-9835AAE41490}" destId="{63C43E6B-1027-421C-B316-6FA30103AC58}" srcOrd="0" destOrd="0" presId="urn:microsoft.com/office/officeart/2005/8/layout/equation1"/>
    <dgm:cxn modelId="{827B3735-2B34-4C43-B192-1788F7EE9B66}" type="presOf" srcId="{0450D291-E040-4806-B309-79E1B8EA6DC2}" destId="{98F3D801-5993-4471-956E-4EA7715DF6A4}" srcOrd="0" destOrd="0" presId="urn:microsoft.com/office/officeart/2005/8/layout/equation1"/>
    <dgm:cxn modelId="{B10DD785-6CFE-45D7-BF74-9B03535450F8}" type="presOf" srcId="{3C2598D6-996D-45A3-812F-EA90311A5901}" destId="{51BAECF3-A20A-4779-AB40-5070DBD11A4D}" srcOrd="0" destOrd="0" presId="urn:microsoft.com/office/officeart/2005/8/layout/equation1"/>
    <dgm:cxn modelId="{6F11D8A6-2E73-4F16-91AA-230E38F87DE5}" type="presOf" srcId="{C55A96DC-F90E-48F4-A3D3-D3F096069FA8}" destId="{E855E433-E05A-4CBD-8F34-91EC8D49AE32}" srcOrd="0" destOrd="0" presId="urn:microsoft.com/office/officeart/2005/8/layout/equation1"/>
    <dgm:cxn modelId="{B68FB2A8-5053-4D07-AB8B-020504ECFCC3}" type="presOf" srcId="{A58D3880-7006-40FE-8C9E-AE91FB746F96}" destId="{A8B250D2-B13D-4DA2-B1F3-77792DD303B8}" srcOrd="0" destOrd="0" presId="urn:microsoft.com/office/officeart/2005/8/layout/equation1"/>
    <dgm:cxn modelId="{87F02DC4-F344-493B-A5CF-385034162FC7}" srcId="{DB75F955-B221-4652-A15D-09CEE96E1C0F}" destId="{0450D291-E040-4806-B309-79E1B8EA6DC2}" srcOrd="1" destOrd="0" parTransId="{2F9A7FA4-F379-427D-BF70-5ECB70B37947}" sibTransId="{C55A96DC-F90E-48F4-A3D3-D3F096069FA8}"/>
    <dgm:cxn modelId="{4C64F4CD-BB19-44B6-A296-8A867A6A7525}" srcId="{DB75F955-B221-4652-A15D-09CEE96E1C0F}" destId="{A58D3880-7006-40FE-8C9E-AE91FB746F96}" srcOrd="2" destOrd="0" parTransId="{C2E89174-FDC6-4186-B6AD-5E35F0D45712}" sibTransId="{3A8F7A68-4E12-4395-B88D-9C2ABC88CF44}"/>
    <dgm:cxn modelId="{5E9C72E7-9618-43D5-BF9A-7706446453F9}" type="presOf" srcId="{DB75F955-B221-4652-A15D-09CEE96E1C0F}" destId="{C6144071-A0F4-4837-9504-EC787B52A109}" srcOrd="0" destOrd="0" presId="urn:microsoft.com/office/officeart/2005/8/layout/equation1"/>
    <dgm:cxn modelId="{D2F1C7B4-EAF8-45CD-9C52-34D9AE029F25}" type="presParOf" srcId="{C6144071-A0F4-4837-9504-EC787B52A109}" destId="{51BAECF3-A20A-4779-AB40-5070DBD11A4D}" srcOrd="0" destOrd="0" presId="urn:microsoft.com/office/officeart/2005/8/layout/equation1"/>
    <dgm:cxn modelId="{B06056D8-C7DC-48AA-9B0A-08496B987489}" type="presParOf" srcId="{C6144071-A0F4-4837-9504-EC787B52A109}" destId="{FF1D4DC5-1132-4E13-826F-333D1BF2C969}" srcOrd="1" destOrd="0" presId="urn:microsoft.com/office/officeart/2005/8/layout/equation1"/>
    <dgm:cxn modelId="{65781529-BFEB-4E88-A594-F9FD42F3321E}" type="presParOf" srcId="{C6144071-A0F4-4837-9504-EC787B52A109}" destId="{63C43E6B-1027-421C-B316-6FA30103AC58}" srcOrd="2" destOrd="0" presId="urn:microsoft.com/office/officeart/2005/8/layout/equation1"/>
    <dgm:cxn modelId="{7114CF7A-8F16-42F9-9F30-F082C3E08039}" type="presParOf" srcId="{C6144071-A0F4-4837-9504-EC787B52A109}" destId="{AC2A64ED-F073-4DF0-9404-A6DB452A48E6}" srcOrd="3" destOrd="0" presId="urn:microsoft.com/office/officeart/2005/8/layout/equation1"/>
    <dgm:cxn modelId="{B968F659-9E18-41FE-A1C3-DAD79F9E74ED}" type="presParOf" srcId="{C6144071-A0F4-4837-9504-EC787B52A109}" destId="{98F3D801-5993-4471-956E-4EA7715DF6A4}" srcOrd="4" destOrd="0" presId="urn:microsoft.com/office/officeart/2005/8/layout/equation1"/>
    <dgm:cxn modelId="{6C219FC0-6876-444F-B796-85511D3F46D9}" type="presParOf" srcId="{C6144071-A0F4-4837-9504-EC787B52A109}" destId="{5D419C38-C16F-4B20-A885-F6A383BB7F4E}" srcOrd="5" destOrd="0" presId="urn:microsoft.com/office/officeart/2005/8/layout/equation1"/>
    <dgm:cxn modelId="{5FDBC014-D7BD-4F43-AA0E-9E1878A99B83}" type="presParOf" srcId="{C6144071-A0F4-4837-9504-EC787B52A109}" destId="{E855E433-E05A-4CBD-8F34-91EC8D49AE32}" srcOrd="6" destOrd="0" presId="urn:microsoft.com/office/officeart/2005/8/layout/equation1"/>
    <dgm:cxn modelId="{1766AF90-82EA-4C57-8D88-F8DF38A4398C}" type="presParOf" srcId="{C6144071-A0F4-4837-9504-EC787B52A109}" destId="{91957283-99F8-42A4-8091-70C441610190}" srcOrd="7" destOrd="0" presId="urn:microsoft.com/office/officeart/2005/8/layout/equation1"/>
    <dgm:cxn modelId="{70DE8D29-08AC-4AFD-8DDA-F835FB8CDA97}" type="presParOf" srcId="{C6144071-A0F4-4837-9504-EC787B52A109}" destId="{A8B250D2-B13D-4DA2-B1F3-77792DD303B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28FA9-CDAD-4EC9-AAC8-6DBA77A679DE}">
      <dsp:nvSpPr>
        <dsp:cNvPr id="0" name=""/>
        <dsp:cNvSpPr/>
      </dsp:nvSpPr>
      <dsp:spPr>
        <a:xfrm rot="16200000">
          <a:off x="-1798315" y="1800378"/>
          <a:ext cx="5625213" cy="202445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prvi hrvatski rječnik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autor:  </a:t>
          </a:r>
          <a:r>
            <a:rPr lang="hr-HR" sz="1800" kern="1200" dirty="0">
              <a:latin typeface="Impact" panose="020B0806030902050204" pitchFamily="34" charset="0"/>
            </a:rPr>
            <a:t>Faust Vrančić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godina: 1595.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naziv:  </a:t>
          </a:r>
          <a:r>
            <a:rPr lang="hr-HR" sz="1800" i="1" kern="1200" dirty="0">
              <a:latin typeface="+mn-lt"/>
            </a:rPr>
            <a:t>Rječnik pet najuglednijih europskih jezika</a:t>
          </a:r>
        </a:p>
      </dsp:txBody>
      <dsp:txXfrm rot="5400000">
        <a:off x="2064" y="1125042"/>
        <a:ext cx="2024455" cy="3375127"/>
      </dsp:txXfrm>
    </dsp:sp>
    <dsp:sp modelId="{CB842EC0-D60D-49DB-AE57-85956251319E}">
      <dsp:nvSpPr>
        <dsp:cNvPr id="0" name=""/>
        <dsp:cNvSpPr/>
      </dsp:nvSpPr>
      <dsp:spPr>
        <a:xfrm rot="16200000">
          <a:off x="377973" y="1800378"/>
          <a:ext cx="5625213" cy="2024455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prva hrvatska gramatika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autor: </a:t>
          </a:r>
          <a:r>
            <a:rPr lang="hr-HR" sz="1800" kern="1200" dirty="0">
              <a:latin typeface="Impact" panose="020B0806030902050204" pitchFamily="34" charset="0"/>
            </a:rPr>
            <a:t>Bartol Kašić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godina: 1604.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naziv: </a:t>
          </a:r>
          <a:r>
            <a:rPr lang="hr-HR" sz="1800" i="1" kern="1200" dirty="0">
              <a:latin typeface="+mn-lt"/>
            </a:rPr>
            <a:t>Osnove ilirskoga jezika u dvije knjige</a:t>
          </a:r>
        </a:p>
      </dsp:txBody>
      <dsp:txXfrm rot="5400000">
        <a:off x="2178352" y="1125042"/>
        <a:ext cx="2024455" cy="3375127"/>
      </dsp:txXfrm>
    </dsp:sp>
    <dsp:sp modelId="{C821C8EE-ABC3-4820-809E-34BFD913CB5F}">
      <dsp:nvSpPr>
        <dsp:cNvPr id="0" name=""/>
        <dsp:cNvSpPr/>
      </dsp:nvSpPr>
      <dsp:spPr>
        <a:xfrm rot="16200000">
          <a:off x="2554263" y="1800378"/>
          <a:ext cx="5625213" cy="2024455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ilirski preporod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pokret u 19.st. koji je ujedinio hrvatske krajeve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latin typeface="+mn-lt"/>
            </a:rPr>
            <a:t>potreba za jedinstvenim književnim jezikom (odabrano štokavsko narječje i (i)jekavski govor)</a:t>
          </a:r>
        </a:p>
      </dsp:txBody>
      <dsp:txXfrm rot="5400000">
        <a:off x="4354642" y="1125042"/>
        <a:ext cx="2024455" cy="3375127"/>
      </dsp:txXfrm>
    </dsp:sp>
    <dsp:sp modelId="{136C42B5-343A-4CA2-8CBE-A20999C021B9}">
      <dsp:nvSpPr>
        <dsp:cNvPr id="0" name=""/>
        <dsp:cNvSpPr/>
      </dsp:nvSpPr>
      <dsp:spPr>
        <a:xfrm rot="16200000">
          <a:off x="4730552" y="1800378"/>
          <a:ext cx="5625213" cy="2024455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Ljudevit Gaj</a:t>
          </a:r>
          <a:endParaRPr lang="hr-H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latin typeface="+mn-lt"/>
            </a:rPr>
            <a:t>pokrenuo </a:t>
          </a:r>
          <a:r>
            <a:rPr lang="hr-HR" sz="1800" kern="1200" dirty="0">
              <a:latin typeface="+mn-lt"/>
            </a:rPr>
            <a:t>reformu pravopisa 1830.g. djelom </a:t>
          </a:r>
          <a:r>
            <a:rPr lang="hr-HR" sz="1800" i="1" kern="1200" dirty="0">
              <a:latin typeface="+mn-lt"/>
            </a:rPr>
            <a:t>Kratka osnova </a:t>
          </a:r>
          <a:r>
            <a:rPr lang="hr-HR" sz="1800" i="1" kern="1200" dirty="0" err="1">
              <a:latin typeface="+mn-lt"/>
            </a:rPr>
            <a:t>horvatsko</a:t>
          </a:r>
          <a:r>
            <a:rPr lang="hr-HR" sz="1800" i="1" kern="1200" dirty="0">
              <a:latin typeface="+mn-lt"/>
            </a:rPr>
            <a:t>- -slavenskog </a:t>
          </a:r>
          <a:r>
            <a:rPr lang="hr-HR" sz="1800" i="1" kern="1200" dirty="0" err="1">
              <a:latin typeface="+mn-lt"/>
            </a:rPr>
            <a:t>pravopisanja</a:t>
          </a:r>
          <a:r>
            <a:rPr lang="hr-HR" sz="1800" i="1" kern="1200" dirty="0">
              <a:latin typeface="+mn-lt"/>
            </a:rPr>
            <a:t>. </a:t>
          </a:r>
          <a:endParaRPr lang="hr-HR" sz="1800" kern="1200" dirty="0">
            <a:latin typeface="+mn-lt"/>
          </a:endParaRPr>
        </a:p>
      </dsp:txBody>
      <dsp:txXfrm rot="5400000">
        <a:off x="6530931" y="1125042"/>
        <a:ext cx="2024455" cy="33751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976CF-8611-402B-BB62-42315598A576}">
      <dsp:nvSpPr>
        <dsp:cNvPr id="0" name=""/>
        <dsp:cNvSpPr/>
      </dsp:nvSpPr>
      <dsp:spPr>
        <a:xfrm>
          <a:off x="3415109" y="2060442"/>
          <a:ext cx="1297781" cy="12977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glas j</a:t>
          </a:r>
        </a:p>
      </dsp:txBody>
      <dsp:txXfrm>
        <a:off x="3605165" y="2250498"/>
        <a:ext cx="917669" cy="917669"/>
      </dsp:txXfrm>
    </dsp:sp>
    <dsp:sp modelId="{7CA4D3D5-EDAA-4EAC-86A3-4E397D515DC9}">
      <dsp:nvSpPr>
        <dsp:cNvPr id="0" name=""/>
        <dsp:cNvSpPr/>
      </dsp:nvSpPr>
      <dsp:spPr>
        <a:xfrm rot="16200000">
          <a:off x="3794307" y="1346232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3860494" y="1500668"/>
        <a:ext cx="407011" cy="264747"/>
      </dsp:txXfrm>
    </dsp:sp>
    <dsp:sp modelId="{EAE2BE83-9EA1-4117-931C-5307850B428A}">
      <dsp:nvSpPr>
        <dsp:cNvPr id="0" name=""/>
        <dsp:cNvSpPr/>
      </dsp:nvSpPr>
      <dsp:spPr>
        <a:xfrm>
          <a:off x="3544887" y="4510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k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č</a:t>
          </a:r>
        </a:p>
      </dsp:txBody>
      <dsp:txXfrm>
        <a:off x="3696932" y="156555"/>
        <a:ext cx="734135" cy="734135"/>
      </dsp:txXfrm>
    </dsp:sp>
    <dsp:sp modelId="{3C701642-2AC7-48B3-9641-145CFB379C5C}">
      <dsp:nvSpPr>
        <dsp:cNvPr id="0" name=""/>
        <dsp:cNvSpPr/>
      </dsp:nvSpPr>
      <dsp:spPr>
        <a:xfrm rot="18360000">
          <a:off x="4465839" y="1564426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493122" y="1706221"/>
        <a:ext cx="407011" cy="264747"/>
      </dsp:txXfrm>
    </dsp:sp>
    <dsp:sp modelId="{87971FE1-9E50-42B5-A4E6-E1C6BF55B068}">
      <dsp:nvSpPr>
        <dsp:cNvPr id="0" name=""/>
        <dsp:cNvSpPr/>
      </dsp:nvSpPr>
      <dsp:spPr>
        <a:xfrm>
          <a:off x="4829615" y="421944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1155077"/>
                <a:satOff val="-5330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155077"/>
                <a:satOff val="-5330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155077"/>
                <a:satOff val="-5330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ž</a:t>
          </a:r>
        </a:p>
      </dsp:txBody>
      <dsp:txXfrm>
        <a:off x="4981660" y="573989"/>
        <a:ext cx="734135" cy="734135"/>
      </dsp:txXfrm>
    </dsp:sp>
    <dsp:sp modelId="{F363B7E6-BA6B-4F8A-B6BB-3B0D9A725EEA}">
      <dsp:nvSpPr>
        <dsp:cNvPr id="0" name=""/>
        <dsp:cNvSpPr/>
      </dsp:nvSpPr>
      <dsp:spPr>
        <a:xfrm rot="20520000">
          <a:off x="4880869" y="213566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884108" y="2244367"/>
        <a:ext cx="407011" cy="264747"/>
      </dsp:txXfrm>
    </dsp:sp>
    <dsp:sp modelId="{F981F0FB-81DB-403A-9035-788C6C320922}">
      <dsp:nvSpPr>
        <dsp:cNvPr id="0" name=""/>
        <dsp:cNvSpPr/>
      </dsp:nvSpPr>
      <dsp:spPr>
        <a:xfrm>
          <a:off x="5623621" y="1514799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2310154"/>
                <a:satOff val="-10660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10154"/>
                <a:satOff val="-10660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10154"/>
                <a:satOff val="-10660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h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š</a:t>
          </a:r>
        </a:p>
      </dsp:txBody>
      <dsp:txXfrm>
        <a:off x="5775666" y="1666844"/>
        <a:ext cx="734135" cy="734135"/>
      </dsp:txXfrm>
    </dsp:sp>
    <dsp:sp modelId="{64577154-51C9-4D8B-A074-C564B4E5C61F}">
      <dsp:nvSpPr>
        <dsp:cNvPr id="0" name=""/>
        <dsp:cNvSpPr/>
      </dsp:nvSpPr>
      <dsp:spPr>
        <a:xfrm rot="1080000">
          <a:off x="4880869" y="284175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884108" y="2909551"/>
        <a:ext cx="407011" cy="264747"/>
      </dsp:txXfrm>
    </dsp:sp>
    <dsp:sp modelId="{2FBD0041-6847-4C5E-AF40-5C9FD29DA97C}">
      <dsp:nvSpPr>
        <dsp:cNvPr id="0" name=""/>
        <dsp:cNvSpPr/>
      </dsp:nvSpPr>
      <dsp:spPr>
        <a:xfrm>
          <a:off x="5623621" y="2865642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t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ć</a:t>
          </a:r>
        </a:p>
      </dsp:txBody>
      <dsp:txXfrm>
        <a:off x="5775666" y="3017687"/>
        <a:ext cx="734135" cy="734135"/>
      </dsp:txXfrm>
    </dsp:sp>
    <dsp:sp modelId="{8763979B-EB3D-4991-85DB-CCAC0C987BFF}">
      <dsp:nvSpPr>
        <dsp:cNvPr id="0" name=""/>
        <dsp:cNvSpPr/>
      </dsp:nvSpPr>
      <dsp:spPr>
        <a:xfrm rot="3240000">
          <a:off x="4465839" y="341299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4493122" y="3447698"/>
        <a:ext cx="407011" cy="264747"/>
      </dsp:txXfrm>
    </dsp:sp>
    <dsp:sp modelId="{CFC2FEA5-128B-43CA-8696-836CFE7678A9}">
      <dsp:nvSpPr>
        <dsp:cNvPr id="0" name=""/>
        <dsp:cNvSpPr/>
      </dsp:nvSpPr>
      <dsp:spPr>
        <a:xfrm>
          <a:off x="4829615" y="3958497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4620308"/>
                <a:satOff val="-21319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20308"/>
                <a:satOff val="-21319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20308"/>
                <a:satOff val="-21319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s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š</a:t>
          </a:r>
        </a:p>
      </dsp:txBody>
      <dsp:txXfrm>
        <a:off x="4981660" y="4110542"/>
        <a:ext cx="734135" cy="734135"/>
      </dsp:txXfrm>
    </dsp:sp>
    <dsp:sp modelId="{7A229F12-229E-4883-BAB1-DE643C45EB0D}">
      <dsp:nvSpPr>
        <dsp:cNvPr id="0" name=""/>
        <dsp:cNvSpPr/>
      </dsp:nvSpPr>
      <dsp:spPr>
        <a:xfrm rot="5400000">
          <a:off x="3794307" y="3631189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>
        <a:off x="3860494" y="3653252"/>
        <a:ext cx="407011" cy="264747"/>
      </dsp:txXfrm>
    </dsp:sp>
    <dsp:sp modelId="{1F4A5B0B-E6A1-444E-9AC2-C8DBF695057C}">
      <dsp:nvSpPr>
        <dsp:cNvPr id="0" name=""/>
        <dsp:cNvSpPr/>
      </dsp:nvSpPr>
      <dsp:spPr>
        <a:xfrm>
          <a:off x="3544887" y="4375931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5775385"/>
                <a:satOff val="-26649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75385"/>
                <a:satOff val="-26649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75385"/>
                <a:satOff val="-26649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c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č</a:t>
          </a:r>
        </a:p>
      </dsp:txBody>
      <dsp:txXfrm>
        <a:off x="3696932" y="4527976"/>
        <a:ext cx="734135" cy="734135"/>
      </dsp:txXfrm>
    </dsp:sp>
    <dsp:sp modelId="{BB59E166-0C88-4F99-AD09-5830DE6E9E5D}">
      <dsp:nvSpPr>
        <dsp:cNvPr id="0" name=""/>
        <dsp:cNvSpPr/>
      </dsp:nvSpPr>
      <dsp:spPr>
        <a:xfrm rot="7560000">
          <a:off x="3122775" y="341299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10800000">
        <a:off x="3227865" y="3447698"/>
        <a:ext cx="407011" cy="264747"/>
      </dsp:txXfrm>
    </dsp:sp>
    <dsp:sp modelId="{1689DFF6-51B8-452C-ACAB-EC5D0ECB57E6}">
      <dsp:nvSpPr>
        <dsp:cNvPr id="0" name=""/>
        <dsp:cNvSpPr/>
      </dsp:nvSpPr>
      <dsp:spPr>
        <a:xfrm>
          <a:off x="2260159" y="3958497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d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đ</a:t>
          </a:r>
        </a:p>
      </dsp:txBody>
      <dsp:txXfrm>
        <a:off x="2412204" y="4110542"/>
        <a:ext cx="734135" cy="734135"/>
      </dsp:txXfrm>
    </dsp:sp>
    <dsp:sp modelId="{A7E53B27-3E63-444F-A8B5-64A42B1E394D}">
      <dsp:nvSpPr>
        <dsp:cNvPr id="0" name=""/>
        <dsp:cNvSpPr/>
      </dsp:nvSpPr>
      <dsp:spPr>
        <a:xfrm rot="9720000">
          <a:off x="2707745" y="284175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10800000">
        <a:off x="2836879" y="2909551"/>
        <a:ext cx="407011" cy="264747"/>
      </dsp:txXfrm>
    </dsp:sp>
    <dsp:sp modelId="{36DB9676-33E4-401E-9D92-7327F3AF30B6}">
      <dsp:nvSpPr>
        <dsp:cNvPr id="0" name=""/>
        <dsp:cNvSpPr/>
      </dsp:nvSpPr>
      <dsp:spPr>
        <a:xfrm>
          <a:off x="1466153" y="2865642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8085538"/>
                <a:satOff val="-3730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085538"/>
                <a:satOff val="-3730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085538"/>
                <a:satOff val="-3730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ž</a:t>
          </a:r>
        </a:p>
      </dsp:txBody>
      <dsp:txXfrm>
        <a:off x="1618198" y="3017687"/>
        <a:ext cx="734135" cy="734135"/>
      </dsp:txXfrm>
    </dsp:sp>
    <dsp:sp modelId="{9D1C0594-7AE1-4945-B74D-DEB088A2B360}">
      <dsp:nvSpPr>
        <dsp:cNvPr id="0" name=""/>
        <dsp:cNvSpPr/>
      </dsp:nvSpPr>
      <dsp:spPr>
        <a:xfrm rot="11880000">
          <a:off x="2707745" y="2135665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10800000">
        <a:off x="2836879" y="2244367"/>
        <a:ext cx="407011" cy="264747"/>
      </dsp:txXfrm>
    </dsp:sp>
    <dsp:sp modelId="{14A0D9E3-91B7-4BE9-A2A1-038CA7BFF383}">
      <dsp:nvSpPr>
        <dsp:cNvPr id="0" name=""/>
        <dsp:cNvSpPr/>
      </dsp:nvSpPr>
      <dsp:spPr>
        <a:xfrm>
          <a:off x="1466153" y="1514799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9240615"/>
                <a:satOff val="-42638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240615"/>
                <a:satOff val="-42638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240615"/>
                <a:satOff val="-42638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2000" kern="1200" dirty="0" err="1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lj</a:t>
          </a:r>
          <a:endParaRPr lang="hr-HR" sz="2000" kern="12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</dsp:txBody>
      <dsp:txXfrm>
        <a:off x="1618198" y="1666844"/>
        <a:ext cx="734135" cy="734135"/>
      </dsp:txXfrm>
    </dsp:sp>
    <dsp:sp modelId="{28FB3B07-4850-413B-AC24-3001C1AAD694}">
      <dsp:nvSpPr>
        <dsp:cNvPr id="0" name=""/>
        <dsp:cNvSpPr/>
      </dsp:nvSpPr>
      <dsp:spPr>
        <a:xfrm rot="14040000">
          <a:off x="3122775" y="1564426"/>
          <a:ext cx="539384" cy="441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/>
        </a:p>
      </dsp:txBody>
      <dsp:txXfrm rot="10800000">
        <a:off x="3227865" y="1706221"/>
        <a:ext cx="407011" cy="264747"/>
      </dsp:txXfrm>
    </dsp:sp>
    <dsp:sp modelId="{546DB70B-9491-4F1E-B69B-D8D2D1BB6208}">
      <dsp:nvSpPr>
        <dsp:cNvPr id="0" name=""/>
        <dsp:cNvSpPr/>
      </dsp:nvSpPr>
      <dsp:spPr>
        <a:xfrm>
          <a:off x="2260159" y="421944"/>
          <a:ext cx="1038225" cy="103822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n 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hr-HR" sz="20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nj</a:t>
          </a:r>
        </a:p>
      </dsp:txBody>
      <dsp:txXfrm>
        <a:off x="2412204" y="573989"/>
        <a:ext cx="734135" cy="7341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66802-405B-4AF8-8F36-A0A3281BFAAB}">
      <dsp:nvSpPr>
        <dsp:cNvPr id="0" name=""/>
        <dsp:cNvSpPr/>
      </dsp:nvSpPr>
      <dsp:spPr>
        <a:xfrm>
          <a:off x="681509" y="0"/>
          <a:ext cx="2709332" cy="2709332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9C84C-2B82-4E4D-9399-E2D04ECB77E8}">
      <dsp:nvSpPr>
        <dsp:cNvPr id="0" name=""/>
        <dsp:cNvSpPr/>
      </dsp:nvSpPr>
      <dsp:spPr>
        <a:xfrm>
          <a:off x="2001252" y="271197"/>
          <a:ext cx="1761066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B0F0"/>
              </a:solidFill>
              <a:latin typeface="Impact" panose="020B0806030902050204" pitchFamily="34" charset="0"/>
            </a:rPr>
            <a:t>osoba (lice)</a:t>
          </a:r>
        </a:p>
      </dsp:txBody>
      <dsp:txXfrm>
        <a:off x="2024759" y="294704"/>
        <a:ext cx="1714052" cy="434527"/>
      </dsp:txXfrm>
    </dsp:sp>
    <dsp:sp modelId="{91D0FF3B-C83F-4387-954E-47A691DF100D}">
      <dsp:nvSpPr>
        <dsp:cNvPr id="0" name=""/>
        <dsp:cNvSpPr/>
      </dsp:nvSpPr>
      <dsp:spPr>
        <a:xfrm>
          <a:off x="2001252" y="812932"/>
          <a:ext cx="1761066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B0F0"/>
              </a:solidFill>
              <a:latin typeface="Impact" panose="020B0806030902050204" pitchFamily="34" charset="0"/>
            </a:rPr>
            <a:t>vrijeme</a:t>
          </a:r>
        </a:p>
      </dsp:txBody>
      <dsp:txXfrm>
        <a:off x="2024759" y="836439"/>
        <a:ext cx="1714052" cy="434527"/>
      </dsp:txXfrm>
    </dsp:sp>
    <dsp:sp modelId="{3AB7FED4-B8F4-4759-A234-1ACF6CF1219D}">
      <dsp:nvSpPr>
        <dsp:cNvPr id="0" name=""/>
        <dsp:cNvSpPr/>
      </dsp:nvSpPr>
      <dsp:spPr>
        <a:xfrm>
          <a:off x="2001252" y="1354666"/>
          <a:ext cx="1761066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B0F0"/>
              </a:solidFill>
              <a:latin typeface="Impact" panose="020B0806030902050204" pitchFamily="34" charset="0"/>
            </a:rPr>
            <a:t>vid</a:t>
          </a:r>
        </a:p>
      </dsp:txBody>
      <dsp:txXfrm>
        <a:off x="2024759" y="1378173"/>
        <a:ext cx="1714052" cy="434527"/>
      </dsp:txXfrm>
    </dsp:sp>
    <dsp:sp modelId="{3B8B00FC-3429-492B-98F2-2B827AFF7E59}">
      <dsp:nvSpPr>
        <dsp:cNvPr id="0" name=""/>
        <dsp:cNvSpPr/>
      </dsp:nvSpPr>
      <dsp:spPr>
        <a:xfrm>
          <a:off x="2001252" y="1896400"/>
          <a:ext cx="1761066" cy="481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00B0F0"/>
              </a:solidFill>
              <a:latin typeface="Impact" panose="020B0806030902050204" pitchFamily="34" charset="0"/>
            </a:rPr>
            <a:t>način</a:t>
          </a:r>
        </a:p>
      </dsp:txBody>
      <dsp:txXfrm>
        <a:off x="2024759" y="1919907"/>
        <a:ext cx="1714052" cy="4345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5CD3B-CA2A-468C-9D3B-8B681CC44060}">
      <dsp:nvSpPr>
        <dsp:cNvPr id="0" name=""/>
        <dsp:cNvSpPr/>
      </dsp:nvSpPr>
      <dsp:spPr>
        <a:xfrm rot="21300000">
          <a:off x="20577" y="1826247"/>
          <a:ext cx="6664393" cy="763173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F7CC7-6784-48BC-85D3-44D600374299}">
      <dsp:nvSpPr>
        <dsp:cNvPr id="0" name=""/>
        <dsp:cNvSpPr/>
      </dsp:nvSpPr>
      <dsp:spPr>
        <a:xfrm>
          <a:off x="533905" y="197062"/>
          <a:ext cx="2485914" cy="1766267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D54F50-94FA-4978-ABDE-833CD01AB862}">
      <dsp:nvSpPr>
        <dsp:cNvPr id="0" name=""/>
        <dsp:cNvSpPr/>
      </dsp:nvSpPr>
      <dsp:spPr>
        <a:xfrm>
          <a:off x="3553940" y="0"/>
          <a:ext cx="2145775" cy="18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solidFill>
                <a:srgbClr val="FF6600"/>
              </a:solidFill>
              <a:latin typeface="Impact" panose="020B0806030902050204" pitchFamily="34" charset="0"/>
            </a:rPr>
            <a:t>glagolski predikat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predikat izrečen </a:t>
          </a:r>
          <a:r>
            <a:rPr lang="hr-HR" sz="1800" kern="1200" dirty="0">
              <a:latin typeface="Impact" panose="020B0806030902050204" pitchFamily="34" charset="0"/>
            </a:rPr>
            <a:t>glagolom</a:t>
          </a:r>
        </a:p>
      </dsp:txBody>
      <dsp:txXfrm>
        <a:off x="3553940" y="0"/>
        <a:ext cx="2145775" cy="1854580"/>
      </dsp:txXfrm>
    </dsp:sp>
    <dsp:sp modelId="{2256DBAC-A4AB-4596-AF5F-9270AED8387D}">
      <dsp:nvSpPr>
        <dsp:cNvPr id="0" name=""/>
        <dsp:cNvSpPr/>
      </dsp:nvSpPr>
      <dsp:spPr>
        <a:xfrm>
          <a:off x="3495685" y="2428617"/>
          <a:ext cx="2798728" cy="1766267"/>
        </a:xfrm>
        <a:prstGeom prst="upArrow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84EB9-32FB-44F8-AB54-FA4148A468C5}">
      <dsp:nvSpPr>
        <dsp:cNvPr id="0" name=""/>
        <dsp:cNvSpPr/>
      </dsp:nvSpPr>
      <dsp:spPr>
        <a:xfrm>
          <a:off x="370178" y="2561088"/>
          <a:ext cx="3417082" cy="18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rPr>
            <a:t>imenski predikat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sastoji se od pomoćnoga </a:t>
          </a:r>
          <a:r>
            <a:rPr lang="hr-HR" sz="1800" kern="1200" dirty="0">
              <a:latin typeface="Impact" panose="020B0806030902050204" pitchFamily="34" charset="0"/>
            </a:rPr>
            <a:t>glagola biti </a:t>
          </a:r>
          <a:r>
            <a:rPr lang="hr-HR" sz="1800" kern="1200" dirty="0">
              <a:latin typeface="+mn-lt"/>
            </a:rPr>
            <a:t>i</a:t>
          </a:r>
          <a:r>
            <a:rPr lang="hr-HR" sz="1800" kern="1200" dirty="0">
              <a:latin typeface="Impact" panose="020B0806030902050204" pitchFamily="34" charset="0"/>
            </a:rPr>
            <a:t> imenske riječi</a:t>
          </a:r>
        </a:p>
      </dsp:txBody>
      <dsp:txXfrm>
        <a:off x="370178" y="2561088"/>
        <a:ext cx="3417082" cy="18545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0DB8-00D6-477F-8A09-05B45C3DD2A2}">
      <dsp:nvSpPr>
        <dsp:cNvPr id="0" name=""/>
        <dsp:cNvSpPr/>
      </dsp:nvSpPr>
      <dsp:spPr>
        <a:xfrm>
          <a:off x="6689667" y="3689795"/>
          <a:ext cx="569062" cy="121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531" y="0"/>
              </a:lnTo>
              <a:lnTo>
                <a:pt x="284531" y="1215658"/>
              </a:lnTo>
              <a:lnTo>
                <a:pt x="569062" y="12156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940641" y="4264068"/>
        <a:ext cx="67112" cy="67112"/>
      </dsp:txXfrm>
    </dsp:sp>
    <dsp:sp modelId="{1399C42C-D39B-4A1A-9CEA-01844ED3B903}">
      <dsp:nvSpPr>
        <dsp:cNvPr id="0" name=""/>
        <dsp:cNvSpPr/>
      </dsp:nvSpPr>
      <dsp:spPr>
        <a:xfrm>
          <a:off x="6689667" y="3644075"/>
          <a:ext cx="569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906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959971" y="3675568"/>
        <a:ext cx="28453" cy="28453"/>
      </dsp:txXfrm>
    </dsp:sp>
    <dsp:sp modelId="{AC3642BE-4D26-486F-8C30-EABECDE8D088}">
      <dsp:nvSpPr>
        <dsp:cNvPr id="0" name=""/>
        <dsp:cNvSpPr/>
      </dsp:nvSpPr>
      <dsp:spPr>
        <a:xfrm>
          <a:off x="6689667" y="2222482"/>
          <a:ext cx="593417" cy="1467312"/>
        </a:xfrm>
        <a:custGeom>
          <a:avLst/>
          <a:gdLst/>
          <a:ahLst/>
          <a:cxnLst/>
          <a:rect l="0" t="0" r="0" b="0"/>
          <a:pathLst>
            <a:path>
              <a:moveTo>
                <a:pt x="0" y="1467312"/>
              </a:moveTo>
              <a:lnTo>
                <a:pt x="296708" y="1467312"/>
              </a:lnTo>
              <a:lnTo>
                <a:pt x="296708" y="0"/>
              </a:lnTo>
              <a:lnTo>
                <a:pt x="59341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946806" y="2916569"/>
        <a:ext cx="79138" cy="79138"/>
      </dsp:txXfrm>
    </dsp:sp>
    <dsp:sp modelId="{F90A24E8-9EF2-41E3-9170-B65707A42BF4}">
      <dsp:nvSpPr>
        <dsp:cNvPr id="0" name=""/>
        <dsp:cNvSpPr/>
      </dsp:nvSpPr>
      <dsp:spPr>
        <a:xfrm>
          <a:off x="3844357" y="2021782"/>
          <a:ext cx="202546" cy="1668012"/>
        </a:xfrm>
        <a:custGeom>
          <a:avLst/>
          <a:gdLst/>
          <a:ahLst/>
          <a:cxnLst/>
          <a:rect l="0" t="0" r="0" b="0"/>
          <a:pathLst>
            <a:path>
              <a:moveTo>
                <a:pt x="202546" y="0"/>
              </a:moveTo>
              <a:lnTo>
                <a:pt x="0" y="16680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kern="1200"/>
        </a:p>
      </dsp:txBody>
      <dsp:txXfrm>
        <a:off x="3903623" y="2813782"/>
        <a:ext cx="84013" cy="84013"/>
      </dsp:txXfrm>
    </dsp:sp>
    <dsp:sp modelId="{357CFB38-D4D5-4B75-9B8C-176ABB0BB437}">
      <dsp:nvSpPr>
        <dsp:cNvPr id="0" name=""/>
        <dsp:cNvSpPr/>
      </dsp:nvSpPr>
      <dsp:spPr>
        <a:xfrm>
          <a:off x="3844357" y="2021782"/>
          <a:ext cx="202546" cy="583672"/>
        </a:xfrm>
        <a:custGeom>
          <a:avLst/>
          <a:gdLst/>
          <a:ahLst/>
          <a:cxnLst/>
          <a:rect l="0" t="0" r="0" b="0"/>
          <a:pathLst>
            <a:path>
              <a:moveTo>
                <a:pt x="202546" y="0"/>
              </a:moveTo>
              <a:lnTo>
                <a:pt x="0" y="5836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930184" y="2298173"/>
        <a:ext cx="30890" cy="30890"/>
      </dsp:txXfrm>
    </dsp:sp>
    <dsp:sp modelId="{341DBBF1-B461-49BE-B6D3-1DE22F455D66}">
      <dsp:nvSpPr>
        <dsp:cNvPr id="0" name=""/>
        <dsp:cNvSpPr/>
      </dsp:nvSpPr>
      <dsp:spPr>
        <a:xfrm>
          <a:off x="3844357" y="1521113"/>
          <a:ext cx="202546" cy="500668"/>
        </a:xfrm>
        <a:custGeom>
          <a:avLst/>
          <a:gdLst/>
          <a:ahLst/>
          <a:cxnLst/>
          <a:rect l="0" t="0" r="0" b="0"/>
          <a:pathLst>
            <a:path>
              <a:moveTo>
                <a:pt x="202546" y="50066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932127" y="1757945"/>
        <a:ext cx="27004" cy="27004"/>
      </dsp:txXfrm>
    </dsp:sp>
    <dsp:sp modelId="{3309CD98-7BAE-4819-87FE-45EBF57AD525}">
      <dsp:nvSpPr>
        <dsp:cNvPr id="0" name=""/>
        <dsp:cNvSpPr/>
      </dsp:nvSpPr>
      <dsp:spPr>
        <a:xfrm>
          <a:off x="3844357" y="436773"/>
          <a:ext cx="202546" cy="1585009"/>
        </a:xfrm>
        <a:custGeom>
          <a:avLst/>
          <a:gdLst/>
          <a:ahLst/>
          <a:cxnLst/>
          <a:rect l="0" t="0" r="0" b="0"/>
          <a:pathLst>
            <a:path>
              <a:moveTo>
                <a:pt x="202546" y="1585009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905682" y="1189330"/>
        <a:ext cx="79894" cy="79894"/>
      </dsp:txXfrm>
    </dsp:sp>
    <dsp:sp modelId="{F135A6BB-2374-4AAB-9599-080119DDCAE4}">
      <dsp:nvSpPr>
        <dsp:cNvPr id="0" name=""/>
        <dsp:cNvSpPr/>
      </dsp:nvSpPr>
      <dsp:spPr>
        <a:xfrm>
          <a:off x="1429778" y="444916"/>
          <a:ext cx="2080518" cy="3153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Subjekt</a:t>
          </a: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 označava biće, predmet ili pojavu o kojoj se </a:t>
          </a:r>
          <a:br>
            <a:rPr lang="hr-HR" sz="1800" kern="1200" dirty="0">
              <a:solidFill>
                <a:schemeClr val="accent3">
                  <a:lumMod val="50000"/>
                </a:schemeClr>
              </a:solidFill>
            </a:rPr>
          </a:b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u rečenici govori. </a:t>
          </a:r>
        </a:p>
      </dsp:txBody>
      <dsp:txXfrm>
        <a:off x="1429778" y="444916"/>
        <a:ext cx="2080518" cy="3153731"/>
      </dsp:txXfrm>
    </dsp:sp>
    <dsp:sp modelId="{87EED4D3-E76E-4205-BED5-6658042FFFF2}">
      <dsp:nvSpPr>
        <dsp:cNvPr id="0" name=""/>
        <dsp:cNvSpPr/>
      </dsp:nvSpPr>
      <dsp:spPr>
        <a:xfrm>
          <a:off x="3844357" y="3036"/>
          <a:ext cx="2845310" cy="867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3">
                  <a:lumMod val="50000"/>
                </a:schemeClr>
              </a:solidFill>
            </a:rPr>
            <a:t>Subjekt odgovara na pitanja </a:t>
          </a:r>
          <a:r>
            <a:rPr lang="pl-PL" sz="1800" kern="12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Tko? </a:t>
          </a:r>
          <a:r>
            <a:rPr lang="pl-PL" sz="1800" kern="1200" dirty="0">
              <a:solidFill>
                <a:schemeClr val="accent3">
                  <a:lumMod val="50000"/>
                </a:schemeClr>
              </a:solidFill>
            </a:rPr>
            <a:t>(za živo) i </a:t>
          </a:r>
          <a:br>
            <a:rPr lang="pl-PL" sz="1800" kern="1200" dirty="0">
              <a:solidFill>
                <a:schemeClr val="accent3">
                  <a:lumMod val="50000"/>
                </a:schemeClr>
              </a:solidFill>
            </a:rPr>
          </a:br>
          <a:r>
            <a:rPr lang="pl-PL" sz="1800" kern="12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</a:rPr>
            <a:t>Što?</a:t>
          </a:r>
          <a:r>
            <a:rPr lang="pl-PL" sz="1800" kern="1200" dirty="0">
              <a:solidFill>
                <a:schemeClr val="accent3">
                  <a:lumMod val="50000"/>
                </a:schemeClr>
              </a:solidFill>
            </a:rPr>
            <a:t> (za neživo).</a:t>
          </a:r>
          <a:endParaRPr lang="hr-HR" sz="1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844357" y="3036"/>
        <a:ext cx="2845310" cy="867472"/>
      </dsp:txXfrm>
    </dsp:sp>
    <dsp:sp modelId="{BFF4EB5A-3741-4547-99B2-97370F5DABCD}">
      <dsp:nvSpPr>
        <dsp:cNvPr id="0" name=""/>
        <dsp:cNvSpPr/>
      </dsp:nvSpPr>
      <dsp:spPr>
        <a:xfrm>
          <a:off x="3844357" y="1087377"/>
          <a:ext cx="2845310" cy="867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Subjekt je najčešće izrečen </a:t>
          </a: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imenicom u nominativu</a:t>
          </a: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.</a:t>
          </a:r>
        </a:p>
      </dsp:txBody>
      <dsp:txXfrm>
        <a:off x="3844357" y="1087377"/>
        <a:ext cx="2845310" cy="867472"/>
      </dsp:txXfrm>
    </dsp:sp>
    <dsp:sp modelId="{78A29F64-43E7-4A97-B88F-02F7A62E9898}">
      <dsp:nvSpPr>
        <dsp:cNvPr id="0" name=""/>
        <dsp:cNvSpPr/>
      </dsp:nvSpPr>
      <dsp:spPr>
        <a:xfrm>
          <a:off x="3844357" y="2171718"/>
          <a:ext cx="2845310" cy="867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U </a:t>
          </a: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službi</a:t>
          </a: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 subjekta mogu biti i zamjenice, pridjevi, brojevi i glagoli u infinitivu. </a:t>
          </a:r>
        </a:p>
      </dsp:txBody>
      <dsp:txXfrm>
        <a:off x="3844357" y="2171718"/>
        <a:ext cx="2845310" cy="867472"/>
      </dsp:txXfrm>
    </dsp:sp>
    <dsp:sp modelId="{66FDE880-96BE-4E97-9123-78863FC811DE}">
      <dsp:nvSpPr>
        <dsp:cNvPr id="0" name=""/>
        <dsp:cNvSpPr/>
      </dsp:nvSpPr>
      <dsp:spPr>
        <a:xfrm>
          <a:off x="3844357" y="3256058"/>
          <a:ext cx="2845310" cy="867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Subjekt može biti </a:t>
          </a: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izrečen</a:t>
          </a: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 i </a:t>
          </a: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neizrečen</a:t>
          </a:r>
          <a:r>
            <a:rPr lang="hr-HR" sz="1800" kern="1200" dirty="0">
              <a:solidFill>
                <a:schemeClr val="accent3">
                  <a:lumMod val="50000"/>
                </a:schemeClr>
              </a:solidFill>
            </a:rPr>
            <a:t> i u rečenici može biti </a:t>
          </a:r>
          <a:r>
            <a:rPr lang="hr-HR" sz="1800" b="1" kern="1200" dirty="0">
              <a:solidFill>
                <a:schemeClr val="accent3">
                  <a:lumMod val="50000"/>
                </a:schemeClr>
              </a:solidFill>
            </a:rPr>
            <a:t>više subjekata. </a:t>
          </a:r>
        </a:p>
      </dsp:txBody>
      <dsp:txXfrm>
        <a:off x="3844357" y="3256058"/>
        <a:ext cx="2845310" cy="867472"/>
      </dsp:txXfrm>
    </dsp:sp>
    <dsp:sp modelId="{643C5A1B-BF5B-43E2-A44C-74BAE5567E73}">
      <dsp:nvSpPr>
        <dsp:cNvPr id="0" name=""/>
        <dsp:cNvSpPr/>
      </dsp:nvSpPr>
      <dsp:spPr>
        <a:xfrm>
          <a:off x="7283085" y="1788746"/>
          <a:ext cx="2845310" cy="867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rPr>
            <a:t>Izrečeni</a:t>
          </a:r>
          <a:r>
            <a:rPr lang="hr-HR" sz="1800" kern="1200" dirty="0">
              <a:solidFill>
                <a:schemeClr val="bg1">
                  <a:lumMod val="95000"/>
                </a:schemeClr>
              </a:solidFill>
            </a:rPr>
            <a:t> se subjekt izriče u rečenici posebnom riječju. </a:t>
          </a:r>
        </a:p>
      </dsp:txBody>
      <dsp:txXfrm>
        <a:off x="7283085" y="1788746"/>
        <a:ext cx="2845310" cy="867472"/>
      </dsp:txXfrm>
    </dsp:sp>
    <dsp:sp modelId="{A104AD59-4D6D-4F5B-AF69-F9295B48017D}">
      <dsp:nvSpPr>
        <dsp:cNvPr id="0" name=""/>
        <dsp:cNvSpPr/>
      </dsp:nvSpPr>
      <dsp:spPr>
        <a:xfrm>
          <a:off x="7258729" y="3124740"/>
          <a:ext cx="2845310" cy="1130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</a:rPr>
            <a:t>Neizrečeni </a:t>
          </a:r>
          <a:r>
            <a:rPr lang="hr-HR" sz="1800" kern="1200" dirty="0">
              <a:solidFill>
                <a:schemeClr val="bg1">
                  <a:lumMod val="95000"/>
                </a:schemeClr>
              </a:solidFill>
            </a:rPr>
            <a:t>se subjekt može odrediti na temelju glagolskog oblika s pomoću pitanja, ne izriče se posebnom riječju. </a:t>
          </a:r>
        </a:p>
      </dsp:txBody>
      <dsp:txXfrm>
        <a:off x="7258729" y="3124740"/>
        <a:ext cx="2845310" cy="1130108"/>
      </dsp:txXfrm>
    </dsp:sp>
    <dsp:sp modelId="{F34C574A-7102-4367-B7A3-AEABFADF9557}">
      <dsp:nvSpPr>
        <dsp:cNvPr id="0" name=""/>
        <dsp:cNvSpPr/>
      </dsp:nvSpPr>
      <dsp:spPr>
        <a:xfrm>
          <a:off x="7258729" y="4471717"/>
          <a:ext cx="2845310" cy="867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>
                  <a:lumMod val="95000"/>
                </a:schemeClr>
              </a:solidFill>
            </a:rPr>
            <a:t>Rečenica može imati i </a:t>
          </a:r>
          <a:r>
            <a:rPr lang="hr-HR" sz="1800" b="1" kern="1200" dirty="0">
              <a:solidFill>
                <a:schemeClr val="bg1">
                  <a:lumMod val="95000"/>
                </a:schemeClr>
              </a:solidFill>
            </a:rPr>
            <a:t>više</a:t>
          </a:r>
          <a:r>
            <a:rPr lang="hr-HR" sz="1800" kern="1200" dirty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hr-HR" sz="1800" b="1" kern="1200" dirty="0">
              <a:solidFill>
                <a:schemeClr val="bg1">
                  <a:lumMod val="95000"/>
                </a:schemeClr>
              </a:solidFill>
            </a:rPr>
            <a:t>subjekata</a:t>
          </a:r>
          <a:r>
            <a:rPr lang="hr-HR" sz="1800" kern="1200" dirty="0">
              <a:solidFill>
                <a:schemeClr val="bg1">
                  <a:lumMod val="95000"/>
                </a:schemeClr>
              </a:solidFill>
            </a:rPr>
            <a:t>. U toj rečenici svi subjekti obavljaju istu radnju. </a:t>
          </a:r>
        </a:p>
      </dsp:txBody>
      <dsp:txXfrm>
        <a:off x="7258729" y="4471717"/>
        <a:ext cx="2845310" cy="8674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6820A-3BF4-4007-9199-D27A19BE25D3}">
      <dsp:nvSpPr>
        <dsp:cNvPr id="0" name=""/>
        <dsp:cNvSpPr/>
      </dsp:nvSpPr>
      <dsp:spPr>
        <a:xfrm>
          <a:off x="0" y="0"/>
          <a:ext cx="11651900" cy="583904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06FAE-D9D1-4733-8EC6-6031E8D967DD}">
      <dsp:nvSpPr>
        <dsp:cNvPr id="0" name=""/>
        <dsp:cNvSpPr/>
      </dsp:nvSpPr>
      <dsp:spPr>
        <a:xfrm>
          <a:off x="2266689" y="4085084"/>
          <a:ext cx="248099" cy="2480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C9D1E-A2A7-494A-9970-0ACA25AE97F5}">
      <dsp:nvSpPr>
        <dsp:cNvPr id="0" name=""/>
        <dsp:cNvSpPr/>
      </dsp:nvSpPr>
      <dsp:spPr>
        <a:xfrm>
          <a:off x="2514891" y="4138864"/>
          <a:ext cx="4816629" cy="1723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6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FF6600"/>
              </a:solidFill>
              <a:latin typeface="Impact" panose="020B0806030902050204" pitchFamily="34" charset="0"/>
            </a:rPr>
            <a:t>prijelazni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  <a:t> imaju uza se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  <a:latin typeface="+mn-lt"/>
            </a:rPr>
            <a:t>imenicu u akuzativu </a:t>
          </a:r>
          <a:br>
            <a:rPr lang="hr-HR" sz="1800" b="1" kern="1200" dirty="0">
              <a:solidFill>
                <a:schemeClr val="tx2">
                  <a:lumMod val="75000"/>
                </a:schemeClr>
              </a:solidFill>
              <a:latin typeface="+mn-lt"/>
            </a:rPr>
          </a:br>
          <a:r>
            <a:rPr lang="hr-HR" sz="1800" b="1" kern="1200" dirty="0">
              <a:solidFill>
                <a:schemeClr val="tx2">
                  <a:lumMod val="75000"/>
                </a:schemeClr>
              </a:solidFill>
              <a:latin typeface="+mn-lt"/>
            </a:rPr>
            <a:t>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  <a:t>bez prijedloga (predmet radnje)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rgbClr val="FF6600"/>
              </a:solidFill>
              <a:latin typeface="+mn-lt"/>
            </a:rPr>
            <a:t>Napisao je </a:t>
          </a:r>
          <a:r>
            <a:rPr lang="hr-HR" sz="1800" b="1" i="1" kern="1200" dirty="0">
              <a:solidFill>
                <a:srgbClr val="FF6600"/>
              </a:solidFill>
              <a:latin typeface="+mn-lt"/>
            </a:rPr>
            <a:t>zadaću. (A)</a:t>
          </a:r>
          <a:br>
            <a:rPr lang="hr-HR" sz="1800" b="1" i="1" kern="1200" dirty="0">
              <a:solidFill>
                <a:srgbClr val="FF6600"/>
              </a:solidFill>
              <a:latin typeface="+mn-lt"/>
            </a:rPr>
          </a:br>
          <a:r>
            <a:rPr lang="hr-HR" sz="1800" b="0" i="1" kern="1200" dirty="0">
              <a:solidFill>
                <a:srgbClr val="FF6600"/>
              </a:solidFill>
              <a:latin typeface="+mn-lt"/>
            </a:rPr>
            <a:t>Moj brat svira </a:t>
          </a:r>
          <a:r>
            <a:rPr lang="hr-HR" sz="1800" b="1" i="1" kern="1200" dirty="0">
              <a:solidFill>
                <a:srgbClr val="FF6600"/>
              </a:solidFill>
              <a:latin typeface="+mn-lt"/>
            </a:rPr>
            <a:t>gitaru.(A)</a:t>
          </a:r>
        </a:p>
      </dsp:txBody>
      <dsp:txXfrm>
        <a:off x="2514891" y="4138864"/>
        <a:ext cx="4816629" cy="1723576"/>
      </dsp:txXfrm>
    </dsp:sp>
    <dsp:sp modelId="{B623BFE0-24E1-47FE-A5A6-782458A482D1}">
      <dsp:nvSpPr>
        <dsp:cNvPr id="0" name=""/>
        <dsp:cNvSpPr/>
      </dsp:nvSpPr>
      <dsp:spPr>
        <a:xfrm>
          <a:off x="4191952" y="2591709"/>
          <a:ext cx="448487" cy="4484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AB03E1-F96D-4CF7-BA13-63642A98BD96}">
      <dsp:nvSpPr>
        <dsp:cNvPr id="0" name=""/>
        <dsp:cNvSpPr/>
      </dsp:nvSpPr>
      <dsp:spPr>
        <a:xfrm>
          <a:off x="4509964" y="2719552"/>
          <a:ext cx="4068061" cy="324437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4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rPr>
            <a:t>neprijelazni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>
              <a:solidFill>
                <a:schemeClr val="tx2">
                  <a:lumMod val="75000"/>
                </a:schemeClr>
              </a:solidFill>
              <a:latin typeface="+mn-lt"/>
            </a:rPr>
            <a:t>nemaju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  <a:t> uza se imenicu u akuzativu nego u nekom drugom padežu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Izlazi van unatoč </a:t>
          </a:r>
          <a:r>
            <a:rPr lang="hr-HR" sz="1800" b="1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kiši</a:t>
          </a:r>
          <a:r>
            <a:rPr lang="hr-HR" sz="1800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. (D)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Susreo sam se </a:t>
          </a:r>
          <a:r>
            <a:rPr lang="hr-HR" sz="1800" b="1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s prijateljima</a:t>
          </a:r>
          <a:r>
            <a:rPr lang="hr-HR" sz="1800" i="1" kern="1200" dirty="0">
              <a:solidFill>
                <a:schemeClr val="bg2">
                  <a:lumMod val="50000"/>
                </a:schemeClr>
              </a:solidFill>
              <a:latin typeface="+mn-lt"/>
            </a:rPr>
            <a:t>. (I)</a:t>
          </a:r>
        </a:p>
      </dsp:txBody>
      <dsp:txXfrm>
        <a:off x="4509964" y="2719552"/>
        <a:ext cx="4068061" cy="3244379"/>
      </dsp:txXfrm>
    </dsp:sp>
    <dsp:sp modelId="{C2E85CCD-5B91-48DC-BFEE-A8AF33234C5D}">
      <dsp:nvSpPr>
        <dsp:cNvPr id="0" name=""/>
        <dsp:cNvSpPr/>
      </dsp:nvSpPr>
      <dsp:spPr>
        <a:xfrm>
          <a:off x="7594102" y="1371733"/>
          <a:ext cx="620248" cy="620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5FAB2-A2BE-4EE1-9905-A09ED189E370}">
      <dsp:nvSpPr>
        <dsp:cNvPr id="0" name=""/>
        <dsp:cNvSpPr/>
      </dsp:nvSpPr>
      <dsp:spPr>
        <a:xfrm>
          <a:off x="7962124" y="1415894"/>
          <a:ext cx="2678238" cy="183869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65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povratni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  <a:t>uza se imaju </a:t>
          </a:r>
          <a:br>
            <a:rPr lang="hr-H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</a:br>
          <a:r>
            <a:rPr lang="pt-BR" sz="1800" kern="1200" dirty="0">
              <a:solidFill>
                <a:schemeClr val="tx2">
                  <a:lumMod val="75000"/>
                </a:schemeClr>
              </a:solidFill>
              <a:latin typeface="+mn-lt"/>
            </a:rPr>
            <a:t>povratnu </a:t>
          </a:r>
          <a:r>
            <a:rPr lang="pt-B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zamjenicu se</a:t>
          </a:r>
          <a:endParaRPr lang="hr-HR" sz="1800" kern="12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+mn-lt"/>
            </a:rPr>
            <a:t>Okreće 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se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+mn-lt"/>
            </a:rPr>
            <a:t> oko sebe.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+mn-lt"/>
            </a:rPr>
            <a:t>Marko 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rPr>
            <a:t>se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  <a:latin typeface="+mn-lt"/>
            </a:rPr>
            <a:t> vratio kući.</a:t>
          </a:r>
        </a:p>
      </dsp:txBody>
      <dsp:txXfrm>
        <a:off x="7962124" y="1415894"/>
        <a:ext cx="2678238" cy="18386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8FB81-2E8D-4CD5-B5C6-FA0247F66512}">
      <dsp:nvSpPr>
        <dsp:cNvPr id="0" name=""/>
        <dsp:cNvSpPr/>
      </dsp:nvSpPr>
      <dsp:spPr>
        <a:xfrm>
          <a:off x="2598917" y="2266729"/>
          <a:ext cx="2565400" cy="25654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vrste objekta</a:t>
          </a:r>
        </a:p>
      </dsp:txBody>
      <dsp:txXfrm>
        <a:off x="2974611" y="2642423"/>
        <a:ext cx="1814012" cy="1814012"/>
      </dsp:txXfrm>
    </dsp:sp>
    <dsp:sp modelId="{C066327E-C0D1-40DC-8877-37A16A763B14}">
      <dsp:nvSpPr>
        <dsp:cNvPr id="0" name=""/>
        <dsp:cNvSpPr/>
      </dsp:nvSpPr>
      <dsp:spPr>
        <a:xfrm rot="12900000">
          <a:off x="855834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DDA34-1CAC-4A99-B37E-B2FDA6AF6D50}">
      <dsp:nvSpPr>
        <dsp:cNvPr id="0" name=""/>
        <dsp:cNvSpPr/>
      </dsp:nvSpPr>
      <dsp:spPr>
        <a:xfrm>
          <a:off x="-176162" y="586537"/>
          <a:ext cx="2437130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izravni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1">
                  <a:lumMod val="50000"/>
                </a:schemeClr>
              </a:solidFill>
            </a:rPr>
            <a:t>izrečen </a:t>
          </a:r>
          <a:r>
            <a:rPr lang="hr-HR" sz="1800" b="1" kern="1200" dirty="0">
              <a:solidFill>
                <a:schemeClr val="accent1">
                  <a:lumMod val="50000"/>
                </a:schemeClr>
              </a:solidFill>
            </a:rPr>
            <a:t>akuzativom</a:t>
          </a:r>
          <a:r>
            <a:rPr lang="hr-HR" sz="1800" kern="1200" dirty="0">
              <a:solidFill>
                <a:schemeClr val="accent1">
                  <a:lumMod val="50000"/>
                </a:schemeClr>
              </a:solidFill>
            </a:rPr>
            <a:t> i </a:t>
          </a:r>
          <a:r>
            <a:rPr lang="hr-HR" sz="1800" b="1" kern="1200" dirty="0">
              <a:solidFill>
                <a:schemeClr val="accent1">
                  <a:lumMod val="50000"/>
                </a:schemeClr>
              </a:solidFill>
            </a:rPr>
            <a:t>dijelnim genitivom </a:t>
          </a:r>
        </a:p>
      </dsp:txBody>
      <dsp:txXfrm>
        <a:off x="-119057" y="643642"/>
        <a:ext cx="2322920" cy="1835494"/>
      </dsp:txXfrm>
    </dsp:sp>
    <dsp:sp modelId="{D483654F-14DA-4833-9183-446A862A628E}">
      <dsp:nvSpPr>
        <dsp:cNvPr id="0" name=""/>
        <dsp:cNvSpPr/>
      </dsp:nvSpPr>
      <dsp:spPr>
        <a:xfrm rot="19500000">
          <a:off x="4844142" y="1787538"/>
          <a:ext cx="2063257" cy="7311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E726C-D952-4C3D-A3BD-93EBBEFFEE20}">
      <dsp:nvSpPr>
        <dsp:cNvPr id="0" name=""/>
        <dsp:cNvSpPr/>
      </dsp:nvSpPr>
      <dsp:spPr>
        <a:xfrm>
          <a:off x="5137502" y="586537"/>
          <a:ext cx="3166660" cy="1949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neizravni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1">
                  <a:lumMod val="50000"/>
                </a:schemeClr>
              </a:solidFill>
            </a:rPr>
            <a:t>izrečen </a:t>
          </a:r>
          <a:r>
            <a:rPr lang="hr-HR" sz="1800" b="1" kern="1200" dirty="0">
              <a:solidFill>
                <a:schemeClr val="accent1">
                  <a:lumMod val="50000"/>
                </a:schemeClr>
              </a:solidFill>
            </a:rPr>
            <a:t>genitivom, dativom, </a:t>
          </a:r>
          <a:br>
            <a:rPr lang="hr-HR" sz="1800" b="1" kern="1200" dirty="0">
              <a:solidFill>
                <a:schemeClr val="accent1">
                  <a:lumMod val="50000"/>
                </a:schemeClr>
              </a:solidFill>
            </a:rPr>
          </a:br>
          <a:r>
            <a:rPr lang="hr-HR" sz="1800" b="1" kern="1200" dirty="0">
              <a:solidFill>
                <a:schemeClr val="accent1">
                  <a:lumMod val="50000"/>
                </a:schemeClr>
              </a:solidFill>
            </a:rPr>
            <a:t>akuzativom s prijedlogom, </a:t>
          </a:r>
          <a:br>
            <a:rPr lang="hr-HR" sz="1800" b="1" kern="1200" dirty="0">
              <a:solidFill>
                <a:schemeClr val="accent1">
                  <a:lumMod val="50000"/>
                </a:schemeClr>
              </a:solidFill>
            </a:rPr>
          </a:br>
          <a:r>
            <a:rPr lang="hr-HR" sz="1800" b="1" kern="1200" dirty="0">
              <a:solidFill>
                <a:schemeClr val="accent1">
                  <a:lumMod val="50000"/>
                </a:schemeClr>
              </a:solidFill>
            </a:rPr>
            <a:t>lokativom i instrumentalom</a:t>
          </a:r>
        </a:p>
      </dsp:txBody>
      <dsp:txXfrm>
        <a:off x="5194607" y="643642"/>
        <a:ext cx="3052450" cy="18354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B4A5A-964C-472D-A384-A01CF0BC3621}">
      <dsp:nvSpPr>
        <dsp:cNvPr id="0" name=""/>
        <dsp:cNvSpPr/>
      </dsp:nvSpPr>
      <dsp:spPr>
        <a:xfrm>
          <a:off x="2972882" y="4148628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86492F-9007-45B6-81DE-EC3FFBCA4C53}">
      <dsp:nvSpPr>
        <dsp:cNvPr id="0" name=""/>
        <dsp:cNvSpPr/>
      </dsp:nvSpPr>
      <dsp:spPr>
        <a:xfrm>
          <a:off x="2744518" y="4252826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612779"/>
                <a:satOff val="-852"/>
                <a:lumOff val="-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9"/>
                <a:satOff val="-852"/>
                <a:lumOff val="-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9"/>
                <a:satOff val="-852"/>
                <a:lumOff val="-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2779"/>
              <a:satOff val="-852"/>
              <a:lumOff val="-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E202A-736D-41AE-8B30-DC563FB136DA}">
      <dsp:nvSpPr>
        <dsp:cNvPr id="0" name=""/>
        <dsp:cNvSpPr/>
      </dsp:nvSpPr>
      <dsp:spPr>
        <a:xfrm>
          <a:off x="2508641" y="4338608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387607-ED80-4935-80A0-530614AE7787}">
      <dsp:nvSpPr>
        <dsp:cNvPr id="0" name=""/>
        <dsp:cNvSpPr/>
      </dsp:nvSpPr>
      <dsp:spPr>
        <a:xfrm>
          <a:off x="2266756" y="4405489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F541D7-DDAA-47B0-97E9-C7A67D8ABC4B}">
      <dsp:nvSpPr>
        <dsp:cNvPr id="0" name=""/>
        <dsp:cNvSpPr/>
      </dsp:nvSpPr>
      <dsp:spPr>
        <a:xfrm>
          <a:off x="4041085" y="3278208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98EAB-7432-4932-B7EE-219EA0C19B00}">
      <dsp:nvSpPr>
        <dsp:cNvPr id="0" name=""/>
        <dsp:cNvSpPr/>
      </dsp:nvSpPr>
      <dsp:spPr>
        <a:xfrm>
          <a:off x="4650306" y="2001172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3063894"/>
                <a:satOff val="-4262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63894"/>
                <a:satOff val="-4262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63894"/>
                <a:satOff val="-4262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063894"/>
              <a:satOff val="-4262"/>
              <a:lumOff val="-16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86C49-C615-40D0-99A2-74506AFC43C6}">
      <dsp:nvSpPr>
        <dsp:cNvPr id="0" name=""/>
        <dsp:cNvSpPr/>
      </dsp:nvSpPr>
      <dsp:spPr>
        <a:xfrm>
          <a:off x="4485794" y="407663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73A668-13AE-4303-81CD-310D68712162}">
      <dsp:nvSpPr>
        <dsp:cNvPr id="0" name=""/>
        <dsp:cNvSpPr/>
      </dsp:nvSpPr>
      <dsp:spPr>
        <a:xfrm>
          <a:off x="4632277" y="303950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4289451"/>
                <a:satOff val="-5966"/>
                <a:lumOff val="-22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89451"/>
                <a:satOff val="-5966"/>
                <a:lumOff val="-22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89451"/>
                <a:satOff val="-5966"/>
                <a:lumOff val="-22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89451"/>
              <a:satOff val="-5966"/>
              <a:lumOff val="-22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0D03D-7D77-46D5-8B88-A44E38EAE3D9}">
      <dsp:nvSpPr>
        <dsp:cNvPr id="0" name=""/>
        <dsp:cNvSpPr/>
      </dsp:nvSpPr>
      <dsp:spPr>
        <a:xfrm rot="15228356">
          <a:off x="4778761" y="200236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FE5B7-6613-453E-88F7-C6E56545ED95}">
      <dsp:nvSpPr>
        <dsp:cNvPr id="0" name=""/>
        <dsp:cNvSpPr/>
      </dsp:nvSpPr>
      <dsp:spPr>
        <a:xfrm>
          <a:off x="4924493" y="303950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22AC1-027A-42A7-8609-DE46D990A218}">
      <dsp:nvSpPr>
        <dsp:cNvPr id="0" name=""/>
        <dsp:cNvSpPr/>
      </dsp:nvSpPr>
      <dsp:spPr>
        <a:xfrm>
          <a:off x="5070977" y="407663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DEDC39-7C57-4B87-B24C-6CDD08E546FE}">
      <dsp:nvSpPr>
        <dsp:cNvPr id="0" name=""/>
        <dsp:cNvSpPr/>
      </dsp:nvSpPr>
      <dsp:spPr>
        <a:xfrm>
          <a:off x="4778761" y="419295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6740566"/>
                <a:satOff val="-9376"/>
                <a:lumOff val="-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40566"/>
                <a:satOff val="-9376"/>
                <a:lumOff val="-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40566"/>
                <a:satOff val="-9376"/>
                <a:lumOff val="-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40566"/>
              <a:satOff val="-9376"/>
              <a:lumOff val="-35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3B5A6-27D4-40A6-B3C2-AF9196D227A8}">
      <dsp:nvSpPr>
        <dsp:cNvPr id="0" name=""/>
        <dsp:cNvSpPr/>
      </dsp:nvSpPr>
      <dsp:spPr>
        <a:xfrm>
          <a:off x="4778761" y="638354"/>
          <a:ext cx="102162" cy="102162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C77E0-876B-489D-9B13-82794BED81CA}">
      <dsp:nvSpPr>
        <dsp:cNvPr id="0" name=""/>
        <dsp:cNvSpPr/>
      </dsp:nvSpPr>
      <dsp:spPr>
        <a:xfrm>
          <a:off x="1681573" y="4626196"/>
          <a:ext cx="2208521" cy="5922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7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priložna oznaka mjesta  </a:t>
          </a:r>
          <a:r>
            <a:rPr lang="hr-HR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POM</a:t>
          </a:r>
        </a:p>
      </dsp:txBody>
      <dsp:txXfrm>
        <a:off x="1710483" y="4655106"/>
        <a:ext cx="2150701" cy="534414"/>
      </dsp:txXfrm>
    </dsp:sp>
    <dsp:sp modelId="{F03DD457-428E-4C4B-964E-A6DC036B3A43}">
      <dsp:nvSpPr>
        <dsp:cNvPr id="0" name=""/>
        <dsp:cNvSpPr/>
      </dsp:nvSpPr>
      <dsp:spPr>
        <a:xfrm>
          <a:off x="3890094" y="4626196"/>
          <a:ext cx="4202199" cy="592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1" kern="1200" dirty="0">
              <a:solidFill>
                <a:schemeClr val="accent1">
                  <a:lumMod val="75000"/>
                </a:schemeClr>
              </a:solidFill>
            </a:rPr>
            <a:t> mjesto radnje, pravac i cilj kretanja</a:t>
          </a:r>
          <a:endParaRPr lang="hr-HR" sz="18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>
              <a:solidFill>
                <a:schemeClr val="accent1">
                  <a:lumMod val="75000"/>
                </a:schemeClr>
              </a:solidFill>
            </a:rPr>
            <a:t>Gdje?, Kamo?, Kuda?, Odakle?, Dokle? </a:t>
          </a:r>
        </a:p>
      </dsp:txBody>
      <dsp:txXfrm>
        <a:off x="3890094" y="4626196"/>
        <a:ext cx="4202199" cy="592234"/>
      </dsp:txXfrm>
    </dsp:sp>
    <dsp:sp modelId="{3C5F4D9A-9D14-4595-86BC-F684CA120479}">
      <dsp:nvSpPr>
        <dsp:cNvPr id="0" name=""/>
        <dsp:cNvSpPr/>
      </dsp:nvSpPr>
      <dsp:spPr>
        <a:xfrm>
          <a:off x="1069722" y="4030326"/>
          <a:ext cx="1023882" cy="1024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9474F9-2B29-469A-8D3A-0381EDB0B2D7}">
      <dsp:nvSpPr>
        <dsp:cNvPr id="0" name=""/>
        <dsp:cNvSpPr/>
      </dsp:nvSpPr>
      <dsp:spPr>
        <a:xfrm>
          <a:off x="3663983" y="3911346"/>
          <a:ext cx="2208521" cy="592234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7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priložna oznaka vremena  </a:t>
          </a:r>
          <a:r>
            <a:rPr lang="hr-HR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POV</a:t>
          </a:r>
        </a:p>
      </dsp:txBody>
      <dsp:txXfrm>
        <a:off x="3692893" y="3940256"/>
        <a:ext cx="2150701" cy="534414"/>
      </dsp:txXfrm>
    </dsp:sp>
    <dsp:sp modelId="{5A1DE0FD-B4F0-4822-BEFA-82733216E84E}">
      <dsp:nvSpPr>
        <dsp:cNvPr id="0" name=""/>
        <dsp:cNvSpPr/>
      </dsp:nvSpPr>
      <dsp:spPr>
        <a:xfrm>
          <a:off x="3052133" y="3315477"/>
          <a:ext cx="1023882" cy="10240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12D72DD-88DE-49BB-B694-F3A3DCF3885B}">
      <dsp:nvSpPr>
        <dsp:cNvPr id="0" name=""/>
        <dsp:cNvSpPr/>
      </dsp:nvSpPr>
      <dsp:spPr>
        <a:xfrm>
          <a:off x="4508330" y="2784065"/>
          <a:ext cx="2208521" cy="592234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7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priložna oznaka načina  </a:t>
          </a:r>
          <a:r>
            <a:rPr lang="hr-HR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PON</a:t>
          </a:r>
        </a:p>
      </dsp:txBody>
      <dsp:txXfrm>
        <a:off x="4537240" y="2812975"/>
        <a:ext cx="2150701" cy="534414"/>
      </dsp:txXfrm>
    </dsp:sp>
    <dsp:sp modelId="{5C3CB7A0-AC21-4477-8418-9D59D5750081}">
      <dsp:nvSpPr>
        <dsp:cNvPr id="0" name=""/>
        <dsp:cNvSpPr/>
      </dsp:nvSpPr>
      <dsp:spPr>
        <a:xfrm>
          <a:off x="3895728" y="2188196"/>
          <a:ext cx="1023882" cy="10240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95EE2F-83EA-4715-9E4D-8D0C44836EC1}">
      <dsp:nvSpPr>
        <dsp:cNvPr id="0" name=""/>
        <dsp:cNvSpPr/>
      </dsp:nvSpPr>
      <dsp:spPr>
        <a:xfrm>
          <a:off x="4878670" y="1441117"/>
          <a:ext cx="2208521" cy="59223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7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priložna oznaka uzroka  </a:t>
          </a:r>
          <a:r>
            <a:rPr lang="hr-HR" sz="18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POU</a:t>
          </a:r>
        </a:p>
      </dsp:txBody>
      <dsp:txXfrm>
        <a:off x="4907580" y="1470027"/>
        <a:ext cx="2150701" cy="534414"/>
      </dsp:txXfrm>
    </dsp:sp>
    <dsp:sp modelId="{7DBCF199-EF28-479E-ADDB-D01232C1ABD3}">
      <dsp:nvSpPr>
        <dsp:cNvPr id="0" name=""/>
        <dsp:cNvSpPr/>
      </dsp:nvSpPr>
      <dsp:spPr>
        <a:xfrm>
          <a:off x="4266068" y="845248"/>
          <a:ext cx="1023882" cy="102405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23AA-2F5A-431E-9D2F-B4D0D83F0F71}">
      <dsp:nvSpPr>
        <dsp:cNvPr id="0" name=""/>
        <dsp:cNvSpPr/>
      </dsp:nvSpPr>
      <dsp:spPr>
        <a:xfrm rot="16200000">
          <a:off x="1302498" y="1416061"/>
          <a:ext cx="3483661" cy="25870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rPr>
            <a:t>pridjevni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izrečen </a:t>
          </a:r>
          <a:r>
            <a:rPr lang="hr-HR" sz="1800" b="1" kern="1200" dirty="0">
              <a:solidFill>
                <a:schemeClr val="accent1">
                  <a:lumMod val="75000"/>
                </a:schemeClr>
              </a:solidFill>
            </a:rPr>
            <a:t>pridjevom, zamjenicom </a:t>
          </a:r>
          <a:br>
            <a:rPr lang="hr-HR" sz="18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hr-HR" sz="1800" b="0" kern="1200" dirty="0">
              <a:solidFill>
                <a:schemeClr val="accent1">
                  <a:lumMod val="75000"/>
                </a:schemeClr>
              </a:solidFill>
              <a:latin typeface="+mn-lt"/>
            </a:rPr>
            <a:t>ili</a:t>
          </a:r>
          <a:r>
            <a:rPr lang="hr-HR" sz="1800" b="1" kern="1200" dirty="0">
              <a:solidFill>
                <a:schemeClr val="accent1">
                  <a:lumMod val="75000"/>
                </a:schemeClr>
              </a:solidFill>
            </a:rPr>
            <a:t> brojem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rPr>
            <a:t>slaže se</a:t>
          </a:r>
          <a:r>
            <a:rPr lang="hr-HR" sz="1800" kern="12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1800" kern="1200" dirty="0"/>
            <a:t>s imenicom </a:t>
          </a:r>
          <a:br>
            <a:rPr lang="hr-HR" sz="1800" kern="1200" dirty="0"/>
          </a:br>
          <a:r>
            <a:rPr lang="hr-HR" sz="1800" kern="1200" dirty="0"/>
            <a:t>na koju se odnosi u padežu, rodu i broju</a:t>
          </a:r>
        </a:p>
      </dsp:txBody>
      <dsp:txXfrm rot="5400000">
        <a:off x="1877099" y="1094088"/>
        <a:ext cx="2460772" cy="3231033"/>
      </dsp:txXfrm>
    </dsp:sp>
    <dsp:sp modelId="{9FA224A8-7AE8-478E-A4C2-6C99B4EC9555}">
      <dsp:nvSpPr>
        <dsp:cNvPr id="0" name=""/>
        <dsp:cNvSpPr/>
      </dsp:nvSpPr>
      <dsp:spPr>
        <a:xfrm rot="5400000">
          <a:off x="3528053" y="1602274"/>
          <a:ext cx="3483661" cy="2214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rgbClr val="5A3855"/>
              </a:solidFill>
              <a:latin typeface="Impact" panose="020B0806030902050204" pitchFamily="34" charset="0"/>
            </a:rPr>
            <a:t>imenički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rgbClr val="5A3855"/>
              </a:solidFill>
            </a:rPr>
            <a:t>izrečen imenicom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rgbClr val="5A3855"/>
              </a:solidFill>
            </a:rPr>
            <a:t> imenica u službi atributa najčešće je u genitivu, </a:t>
          </a:r>
          <a:br>
            <a:rPr lang="hr-HR" sz="1800" kern="1200" dirty="0">
              <a:solidFill>
                <a:srgbClr val="5A3855"/>
              </a:solidFill>
            </a:rPr>
          </a:br>
          <a:r>
            <a:rPr lang="hr-HR" sz="1800" kern="1200" dirty="0">
              <a:solidFill>
                <a:srgbClr val="5A3855"/>
              </a:solidFill>
            </a:rPr>
            <a:t>stoji </a:t>
          </a:r>
          <a:r>
            <a:rPr lang="hr-HR" sz="1800" kern="1200" dirty="0">
              <a:solidFill>
                <a:srgbClr val="5A3855"/>
              </a:solidFill>
              <a:latin typeface="Impact" panose="020B0806030902050204" pitchFamily="34" charset="0"/>
            </a:rPr>
            <a:t>iza imenice </a:t>
          </a:r>
          <a:br>
            <a:rPr lang="hr-HR" sz="1800" kern="1200" dirty="0">
              <a:solidFill>
                <a:srgbClr val="5A3855"/>
              </a:solidFill>
            </a:rPr>
          </a:br>
          <a:r>
            <a:rPr lang="hr-HR" sz="1800" kern="1200" dirty="0">
              <a:solidFill>
                <a:srgbClr val="5A3855"/>
              </a:solidFill>
            </a:rPr>
            <a:t>na koju se odnosi i </a:t>
          </a:r>
          <a:r>
            <a:rPr lang="hr-HR" sz="1800" kern="1200" dirty="0">
              <a:solidFill>
                <a:srgbClr val="5A3855"/>
              </a:solidFill>
              <a:latin typeface="Impact" panose="020B0806030902050204" pitchFamily="34" charset="0"/>
            </a:rPr>
            <a:t>ne slaže se </a:t>
          </a:r>
          <a:r>
            <a:rPr lang="hr-HR" sz="1800" kern="1200" dirty="0">
              <a:solidFill>
                <a:srgbClr val="5A3855"/>
              </a:solidFill>
            </a:rPr>
            <a:t>s njom u padežu, rodu i broju</a:t>
          </a:r>
        </a:p>
      </dsp:txBody>
      <dsp:txXfrm rot="-5400000">
        <a:off x="4162554" y="1075903"/>
        <a:ext cx="2106528" cy="3267401"/>
      </dsp:txXfrm>
    </dsp:sp>
    <dsp:sp modelId="{621140B9-FE79-4DAB-A4CD-AE152C0D8B8B}">
      <dsp:nvSpPr>
        <dsp:cNvPr id="0" name=""/>
        <dsp:cNvSpPr/>
      </dsp:nvSpPr>
      <dsp:spPr>
        <a:xfrm>
          <a:off x="3044111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70553B-D5E2-4492-8C8E-E97FFB800EE3}">
      <dsp:nvSpPr>
        <dsp:cNvPr id="0" name=""/>
        <dsp:cNvSpPr/>
      </dsp:nvSpPr>
      <dsp:spPr>
        <a:xfrm rot="10800000">
          <a:off x="3044111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B927-EC40-4B8E-B58C-648623F2C038}">
      <dsp:nvSpPr>
        <dsp:cNvPr id="0" name=""/>
        <dsp:cNvSpPr/>
      </dsp:nvSpPr>
      <dsp:spPr>
        <a:xfrm rot="16200000">
          <a:off x="1469" y="974266"/>
          <a:ext cx="3720891" cy="372089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latin typeface="Impact" panose="020B0806030902050204" pitchFamily="34" charset="0"/>
            </a:rPr>
            <a:t>apozicija</a:t>
          </a:r>
          <a:endParaRPr lang="hr-HR" sz="2000" b="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/>
            <a:t>roman</a:t>
          </a:r>
          <a:endParaRPr lang="hr-HR" sz="1800" i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/>
            <a:t>književnik</a:t>
          </a:r>
          <a:endParaRPr lang="hr-HR" sz="1800" i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/>
            <a:t>grad </a:t>
          </a:r>
          <a:endParaRPr lang="hr-HR" sz="1800" i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/>
            <a:t>sportaš</a:t>
          </a:r>
          <a:endParaRPr lang="hr-HR" sz="1800" i="1" kern="1200" dirty="0"/>
        </a:p>
      </dsp:txBody>
      <dsp:txXfrm rot="5400000">
        <a:off x="1469" y="1904489"/>
        <a:ext cx="3069735" cy="1860445"/>
      </dsp:txXfrm>
    </dsp:sp>
    <dsp:sp modelId="{9103A744-9A45-4F15-AC66-996C72E1A23E}">
      <dsp:nvSpPr>
        <dsp:cNvPr id="0" name=""/>
        <dsp:cNvSpPr/>
      </dsp:nvSpPr>
      <dsp:spPr>
        <a:xfrm rot="5400000">
          <a:off x="3998395" y="974266"/>
          <a:ext cx="3720891" cy="3720891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latin typeface="Impact" panose="020B0806030902050204" pitchFamily="34" charset="0"/>
            </a:rPr>
            <a:t>imenica</a:t>
          </a:r>
          <a:endParaRPr lang="hr-HR" sz="20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Divlji konj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Miro Gavran</a:t>
          </a:r>
          <a:endParaRPr lang="hr-H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Zadar</a:t>
          </a:r>
          <a:endParaRPr lang="hr-HR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/>
            <a:t>Luka Modrić</a:t>
          </a:r>
          <a:endParaRPr lang="hr-HR" sz="1800" kern="1200" dirty="0"/>
        </a:p>
      </dsp:txBody>
      <dsp:txXfrm rot="-5400000">
        <a:off x="4649551" y="1904489"/>
        <a:ext cx="3069735" cy="186044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6529-A7E2-4077-B40E-02DDC99D027B}">
      <dsp:nvSpPr>
        <dsp:cNvPr id="0" name=""/>
        <dsp:cNvSpPr/>
      </dsp:nvSpPr>
      <dsp:spPr>
        <a:xfrm>
          <a:off x="-7035556" y="-1113929"/>
          <a:ext cx="8380198" cy="8380198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1ED3F-8337-4B64-AA2C-4E9C457A4BCD}">
      <dsp:nvSpPr>
        <dsp:cNvPr id="0" name=""/>
        <dsp:cNvSpPr/>
      </dsp:nvSpPr>
      <dsp:spPr>
        <a:xfrm>
          <a:off x="440708" y="65677"/>
          <a:ext cx="8596614" cy="919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Nominativ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padež imenovanja, imenuje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vršitelja radnje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:  najčešće subjekt i dio imenskog predikata. </a:t>
          </a:r>
        </a:p>
      </dsp:txBody>
      <dsp:txXfrm>
        <a:off x="440708" y="65677"/>
        <a:ext cx="8596614" cy="919399"/>
      </dsp:txXfrm>
    </dsp:sp>
    <dsp:sp modelId="{77344926-CC65-4D53-A498-16A7AC0C17D4}">
      <dsp:nvSpPr>
        <dsp:cNvPr id="0" name=""/>
        <dsp:cNvSpPr/>
      </dsp:nvSpPr>
      <dsp:spPr>
        <a:xfrm>
          <a:off x="83133" y="174902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E4E85-DF4C-4D28-BEF2-C4001F827F5E}">
      <dsp:nvSpPr>
        <dsp:cNvPr id="0" name=""/>
        <dsp:cNvSpPr/>
      </dsp:nvSpPr>
      <dsp:spPr>
        <a:xfrm>
          <a:off x="949341" y="995807"/>
          <a:ext cx="8084113" cy="7643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Genitiv 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građu, djelomičnost i pripadnost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: dodatak imenici kao imenički atribut ili izravni i neizravni objekt. </a:t>
          </a:r>
        </a:p>
      </dsp:txBody>
      <dsp:txXfrm>
        <a:off x="949341" y="995807"/>
        <a:ext cx="8084113" cy="764391"/>
      </dsp:txXfrm>
    </dsp:sp>
    <dsp:sp modelId="{BE0B0EED-7F5D-4F1B-8F3E-00F9CD6131C6}">
      <dsp:nvSpPr>
        <dsp:cNvPr id="0" name=""/>
        <dsp:cNvSpPr/>
      </dsp:nvSpPr>
      <dsp:spPr>
        <a:xfrm>
          <a:off x="595634" y="1024296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859022-AE47-422D-890C-6D2C5BD85D5C}">
      <dsp:nvSpPr>
        <dsp:cNvPr id="0" name=""/>
        <dsp:cNvSpPr/>
      </dsp:nvSpPr>
      <dsp:spPr>
        <a:xfrm>
          <a:off x="1229097" y="1760883"/>
          <a:ext cx="7803264" cy="7352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Dativ 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namjenu i cilj radnje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može imati službu neizravnog objekta.</a:t>
          </a:r>
        </a:p>
      </dsp:txBody>
      <dsp:txXfrm>
        <a:off x="1229097" y="1760883"/>
        <a:ext cx="7803264" cy="735223"/>
      </dsp:txXfrm>
    </dsp:sp>
    <dsp:sp modelId="{0DC844E4-741C-44F4-8752-12574CAE7E0C}">
      <dsp:nvSpPr>
        <dsp:cNvPr id="0" name=""/>
        <dsp:cNvSpPr/>
      </dsp:nvSpPr>
      <dsp:spPr>
        <a:xfrm>
          <a:off x="876482" y="1873068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D594BC-40E7-448F-9968-D2D4AF2E5BBC}">
      <dsp:nvSpPr>
        <dsp:cNvPr id="0" name=""/>
        <dsp:cNvSpPr/>
      </dsp:nvSpPr>
      <dsp:spPr>
        <a:xfrm>
          <a:off x="1318781" y="2544018"/>
          <a:ext cx="7713592" cy="1137950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Akuzativ 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bez prijedloga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=predmet radnje, </a:t>
          </a:r>
          <a:br>
            <a:rPr lang="hr-HR" sz="1800" kern="12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               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uz prijedlog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= mjesto i vrijeme radnje.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: izravni objekt, neizravni objekt (uz prijedlog), </a:t>
          </a:r>
          <a:br>
            <a:rPr lang="hr-HR" sz="1800" kern="12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                   priložna oznaka mjesta i vremena. </a:t>
          </a:r>
        </a:p>
      </dsp:txBody>
      <dsp:txXfrm>
        <a:off x="1318781" y="2544018"/>
        <a:ext cx="7713592" cy="1137950"/>
      </dsp:txXfrm>
    </dsp:sp>
    <dsp:sp modelId="{E6857631-F517-49FD-97E7-B3B67B2D072D}">
      <dsp:nvSpPr>
        <dsp:cNvPr id="0" name=""/>
        <dsp:cNvSpPr/>
      </dsp:nvSpPr>
      <dsp:spPr>
        <a:xfrm>
          <a:off x="966154" y="2722462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1FA0E0-30DE-4964-A2A2-705B13DBB2F1}">
      <dsp:nvSpPr>
        <dsp:cNvPr id="0" name=""/>
        <dsp:cNvSpPr/>
      </dsp:nvSpPr>
      <dsp:spPr>
        <a:xfrm>
          <a:off x="1229487" y="3765676"/>
          <a:ext cx="7803264" cy="56593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Vokativ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doziv, obraćanje ili oslovljavanje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 </a:t>
          </a:r>
        </a:p>
      </dsp:txBody>
      <dsp:txXfrm>
        <a:off x="1229487" y="3765676"/>
        <a:ext cx="7803264" cy="565930"/>
      </dsp:txXfrm>
    </dsp:sp>
    <dsp:sp modelId="{38FA5C59-B9A5-443C-84D9-75989A7387E7}">
      <dsp:nvSpPr>
        <dsp:cNvPr id="0" name=""/>
        <dsp:cNvSpPr/>
      </dsp:nvSpPr>
      <dsp:spPr>
        <a:xfrm>
          <a:off x="876482" y="3571856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A0A7FF-E060-4BA1-B58F-8A0E31E198D6}">
      <dsp:nvSpPr>
        <dsp:cNvPr id="0" name=""/>
        <dsp:cNvSpPr/>
      </dsp:nvSpPr>
      <dsp:spPr>
        <a:xfrm>
          <a:off x="956617" y="4369768"/>
          <a:ext cx="8084113" cy="718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Lokativ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mjesto glagolske radnje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može imati službu neizravnog objekta. </a:t>
          </a:r>
        </a:p>
      </dsp:txBody>
      <dsp:txXfrm>
        <a:off x="956617" y="4369768"/>
        <a:ext cx="8084113" cy="718279"/>
      </dsp:txXfrm>
    </dsp:sp>
    <dsp:sp modelId="{B816F5E8-1A63-4B35-A4BC-785FAB567053}">
      <dsp:nvSpPr>
        <dsp:cNvPr id="0" name=""/>
        <dsp:cNvSpPr/>
      </dsp:nvSpPr>
      <dsp:spPr>
        <a:xfrm>
          <a:off x="595634" y="4420628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7BAD65-C1CF-4D1F-ACB8-5E020B9C7A00}">
      <dsp:nvSpPr>
        <dsp:cNvPr id="0" name=""/>
        <dsp:cNvSpPr/>
      </dsp:nvSpPr>
      <dsp:spPr>
        <a:xfrm>
          <a:off x="435808" y="5158046"/>
          <a:ext cx="8596614" cy="10691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8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Instrumental 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pitanje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S kim? 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( uz prijedlog s/sa) 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društvo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; </a:t>
          </a:r>
          <a:br>
            <a:rPr lang="hr-HR" sz="1800" kern="1200" dirty="0">
              <a:solidFill>
                <a:schemeClr val="tx2">
                  <a:lumMod val="75000"/>
                </a:schemeClr>
              </a:solidFill>
            </a:rPr>
          </a:b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                         pitanje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Čime?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 (bez prijedloga s/sa)  izriče </a:t>
          </a:r>
          <a:r>
            <a:rPr lang="hr-HR" sz="1800" b="1" kern="1200" dirty="0">
              <a:solidFill>
                <a:schemeClr val="tx2">
                  <a:lumMod val="75000"/>
                </a:schemeClr>
              </a:solidFill>
            </a:rPr>
            <a:t>sredstvo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u="sng" kern="1200" dirty="0">
              <a:solidFill>
                <a:schemeClr val="tx2">
                  <a:lumMod val="75000"/>
                </a:schemeClr>
              </a:solidFill>
            </a:rPr>
            <a:t>U rečenici</a:t>
          </a:r>
          <a:r>
            <a:rPr lang="hr-HR" sz="1800" kern="1200" dirty="0">
              <a:solidFill>
                <a:schemeClr val="tx2">
                  <a:lumMod val="75000"/>
                </a:schemeClr>
              </a:solidFill>
            </a:rPr>
            <a:t>: neizravni objekt ili priložne oznake.</a:t>
          </a:r>
        </a:p>
      </dsp:txBody>
      <dsp:txXfrm>
        <a:off x="435808" y="5158046"/>
        <a:ext cx="8596614" cy="1069184"/>
      </dsp:txXfrm>
    </dsp:sp>
    <dsp:sp modelId="{94710EA7-D798-44B0-8DC7-0F7E058B62AC}">
      <dsp:nvSpPr>
        <dsp:cNvPr id="0" name=""/>
        <dsp:cNvSpPr/>
      </dsp:nvSpPr>
      <dsp:spPr>
        <a:xfrm>
          <a:off x="83133" y="5270022"/>
          <a:ext cx="707413" cy="707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6BD3-C9B9-40CC-A693-186A1B218894}">
      <dsp:nvSpPr>
        <dsp:cNvPr id="0" name=""/>
        <dsp:cNvSpPr/>
      </dsp:nvSpPr>
      <dsp:spPr>
        <a:xfrm>
          <a:off x="574273" y="258502"/>
          <a:ext cx="3524462" cy="352446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kratkosilazni</a:t>
          </a:r>
        </a:p>
      </dsp:txBody>
      <dsp:txXfrm>
        <a:off x="2445176" y="988989"/>
        <a:ext cx="1300694" cy="965031"/>
      </dsp:txXfrm>
    </dsp:sp>
    <dsp:sp modelId="{1BB5F9D9-7E7B-4DAD-9AC1-4023DF592174}">
      <dsp:nvSpPr>
        <dsp:cNvPr id="0" name=""/>
        <dsp:cNvSpPr/>
      </dsp:nvSpPr>
      <dsp:spPr>
        <a:xfrm>
          <a:off x="574273" y="376823"/>
          <a:ext cx="3524462" cy="352446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dugosilazni</a:t>
          </a:r>
          <a:endParaRPr lang="hr-HR" sz="1800" kern="1200" dirty="0">
            <a:latin typeface="Impact" panose="020B0806030902050204" pitchFamily="34" charset="0"/>
          </a:endParaRPr>
        </a:p>
      </dsp:txBody>
      <dsp:txXfrm>
        <a:off x="2445176" y="2205768"/>
        <a:ext cx="1300694" cy="965031"/>
      </dsp:txXfrm>
    </dsp:sp>
    <dsp:sp modelId="{AC0AD638-EA45-4702-8353-3533E718A2BD}">
      <dsp:nvSpPr>
        <dsp:cNvPr id="0" name=""/>
        <dsp:cNvSpPr/>
      </dsp:nvSpPr>
      <dsp:spPr>
        <a:xfrm>
          <a:off x="455952" y="376823"/>
          <a:ext cx="3524462" cy="352446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dugouzlazni</a:t>
          </a:r>
          <a:endParaRPr lang="hr-HR" sz="1800" kern="1200" dirty="0">
            <a:latin typeface="Impact" panose="020B0806030902050204" pitchFamily="34" charset="0"/>
          </a:endParaRPr>
        </a:p>
      </dsp:txBody>
      <dsp:txXfrm>
        <a:off x="808818" y="2205768"/>
        <a:ext cx="1300694" cy="965031"/>
      </dsp:txXfrm>
    </dsp:sp>
    <dsp:sp modelId="{A092EDCC-1FD6-4CF7-9ED2-76B8212C94E3}">
      <dsp:nvSpPr>
        <dsp:cNvPr id="0" name=""/>
        <dsp:cNvSpPr/>
      </dsp:nvSpPr>
      <dsp:spPr>
        <a:xfrm>
          <a:off x="455952" y="258502"/>
          <a:ext cx="3524462" cy="352446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kratkouzlazni</a:t>
          </a:r>
        </a:p>
      </dsp:txBody>
      <dsp:txXfrm>
        <a:off x="808818" y="988989"/>
        <a:ext cx="1300694" cy="965031"/>
      </dsp:txXfrm>
    </dsp:sp>
    <dsp:sp modelId="{2EBF53C5-BCC5-47B0-97F2-FE7629184FDD}">
      <dsp:nvSpPr>
        <dsp:cNvPr id="0" name=""/>
        <dsp:cNvSpPr/>
      </dsp:nvSpPr>
      <dsp:spPr>
        <a:xfrm>
          <a:off x="387383" y="61868"/>
          <a:ext cx="3960824" cy="39608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91537-4F8F-4AE6-9022-7D735D9DF985}">
      <dsp:nvSpPr>
        <dsp:cNvPr id="0" name=""/>
        <dsp:cNvSpPr/>
      </dsp:nvSpPr>
      <dsp:spPr>
        <a:xfrm>
          <a:off x="356092" y="158642"/>
          <a:ext cx="3960824" cy="39608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BE96B-4C85-4C10-9E8C-676FC62A41C2}">
      <dsp:nvSpPr>
        <dsp:cNvPr id="0" name=""/>
        <dsp:cNvSpPr/>
      </dsp:nvSpPr>
      <dsp:spPr>
        <a:xfrm>
          <a:off x="237771" y="158642"/>
          <a:ext cx="3960824" cy="39608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0955-2857-4C85-A5AC-C50C4438334E}">
      <dsp:nvSpPr>
        <dsp:cNvPr id="0" name=""/>
        <dsp:cNvSpPr/>
      </dsp:nvSpPr>
      <dsp:spPr>
        <a:xfrm>
          <a:off x="237771" y="40321"/>
          <a:ext cx="3960824" cy="39608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387F1-FEF9-499E-A921-37BBB5365605}">
      <dsp:nvSpPr>
        <dsp:cNvPr id="0" name=""/>
        <dsp:cNvSpPr/>
      </dsp:nvSpPr>
      <dsp:spPr>
        <a:xfrm>
          <a:off x="0" y="1230887"/>
          <a:ext cx="9373937" cy="4271553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F367D-45C6-4CFA-BB09-0B273AF17193}">
      <dsp:nvSpPr>
        <dsp:cNvPr id="0" name=""/>
        <dsp:cNvSpPr/>
      </dsp:nvSpPr>
      <dsp:spPr>
        <a:xfrm>
          <a:off x="1078131" y="2148052"/>
          <a:ext cx="3186881" cy="183729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rPr>
            <a:t>stilski neobilježen</a:t>
          </a:r>
          <a:endParaRPr lang="hr-HR" sz="1800" kern="1200" dirty="0">
            <a:solidFill>
              <a:schemeClr val="accent1">
                <a:lumMod val="50000"/>
              </a:schemeClr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tx2">
                  <a:lumMod val="75000"/>
                </a:schemeClr>
              </a:solidFill>
            </a:rPr>
            <a:t> uobičajeni je slijed rečeničnih dijelova u kojem </a:t>
          </a:r>
          <a:r>
            <a:rPr lang="hr-HR" sz="1800" b="1" kern="1200">
              <a:solidFill>
                <a:schemeClr val="tx2">
                  <a:lumMod val="75000"/>
                </a:schemeClr>
              </a:solidFill>
            </a:rPr>
            <a:t>nema</a:t>
          </a:r>
          <a:r>
            <a:rPr lang="hr-HR" sz="1800" kern="1200">
              <a:solidFill>
                <a:schemeClr val="tx2">
                  <a:lumMod val="75000"/>
                </a:schemeClr>
              </a:solidFill>
            </a:rPr>
            <a:t> posebnog </a:t>
          </a:r>
          <a:r>
            <a:rPr lang="hr-HR" sz="1800" b="1" kern="1200">
              <a:solidFill>
                <a:schemeClr val="tx2">
                  <a:lumMod val="75000"/>
                </a:schemeClr>
              </a:solidFill>
            </a:rPr>
            <a:t>isticanja:</a:t>
          </a:r>
          <a:br>
            <a:rPr lang="hr-HR" sz="1800" kern="1200">
              <a:solidFill>
                <a:schemeClr val="tx2">
                  <a:lumMod val="75000"/>
                </a:schemeClr>
              </a:solidFill>
            </a:rPr>
          </a:br>
          <a:r>
            <a:rPr lang="hr-HR" sz="1800" kern="120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S – P – O. </a:t>
          </a:r>
          <a:endParaRPr lang="hr-HR" sz="1800" kern="1200" dirty="0">
            <a:solidFill>
              <a:schemeClr val="tx2">
                <a:lumMod val="75000"/>
              </a:schemeClr>
            </a:solidFill>
            <a:latin typeface="Impact" panose="020B0806030902050204" pitchFamily="34" charset="0"/>
          </a:endParaRPr>
        </a:p>
      </dsp:txBody>
      <dsp:txXfrm>
        <a:off x="1078131" y="2148052"/>
        <a:ext cx="3186881" cy="1837291"/>
      </dsp:txXfrm>
    </dsp:sp>
    <dsp:sp modelId="{936FBF2C-429A-442A-9203-F86D8B0666A0}">
      <dsp:nvSpPr>
        <dsp:cNvPr id="0" name=""/>
        <dsp:cNvSpPr/>
      </dsp:nvSpPr>
      <dsp:spPr>
        <a:xfrm>
          <a:off x="4686968" y="2594469"/>
          <a:ext cx="3655835" cy="214432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solidFill>
                <a:srgbClr val="C00000"/>
              </a:solidFill>
              <a:latin typeface="Impact" panose="020B0806030902050204" pitchFamily="34" charset="0"/>
            </a:rPr>
            <a:t>stilski obilježen</a:t>
          </a:r>
          <a:endParaRPr lang="hr-HR" sz="1800" kern="1200" dirty="0">
            <a:solidFill>
              <a:srgbClr val="C00000"/>
            </a:solidFill>
            <a:latin typeface="Impact" panose="020B080603090205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rPr>
            <a:t>obrnuti</a:t>
          </a:r>
          <a:r>
            <a:rPr lang="hr-HR" sz="1800" kern="1200">
              <a:solidFill>
                <a:schemeClr val="accent2">
                  <a:lumMod val="50000"/>
                </a:schemeClr>
              </a:solidFill>
            </a:rPr>
            <a:t> je </a:t>
          </a:r>
          <a:r>
            <a:rPr lang="hr-HR" sz="1800" kern="120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rPr>
            <a:t>slijed</a:t>
          </a:r>
          <a:r>
            <a:rPr lang="hr-HR" sz="1800" kern="1200">
              <a:solidFill>
                <a:schemeClr val="accent2">
                  <a:lumMod val="50000"/>
                </a:schemeClr>
              </a:solidFill>
            </a:rPr>
            <a:t> riječi u kojem se neke riječi, skupovi riječi i rečenice posebno </a:t>
          </a:r>
          <a:r>
            <a:rPr lang="hr-HR" sz="1800" b="1" kern="1200">
              <a:solidFill>
                <a:schemeClr val="accent2">
                  <a:lumMod val="50000"/>
                </a:schemeClr>
              </a:solidFill>
            </a:rPr>
            <a:t>ističu. </a:t>
          </a:r>
          <a:endParaRPr lang="hr-HR" sz="1800" b="1" kern="1200" dirty="0">
            <a:solidFill>
              <a:schemeClr val="accent2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>
              <a:solidFill>
                <a:schemeClr val="accent2">
                  <a:lumMod val="50000"/>
                </a:schemeClr>
              </a:solidFill>
            </a:rPr>
            <a:t>vrlo slobodan i </a:t>
          </a:r>
          <a:r>
            <a:rPr lang="hr-HR" sz="1800" b="1" kern="1200" dirty="0">
              <a:solidFill>
                <a:schemeClr val="accent2">
                  <a:lumMod val="50000"/>
                </a:schemeClr>
              </a:solidFill>
            </a:rPr>
            <a:t>odstupa od gramatičkoga</a:t>
          </a:r>
          <a:r>
            <a:rPr lang="hr-HR" sz="1800" kern="1200" dirty="0">
              <a:solidFill>
                <a:schemeClr val="accent2">
                  <a:lumMod val="50000"/>
                </a:schemeClr>
              </a:solidFill>
            </a:rPr>
            <a:t>, uobičajenog reda riječi (čest u pjesništvu)</a:t>
          </a:r>
        </a:p>
      </dsp:txBody>
      <dsp:txXfrm>
        <a:off x="4686968" y="2594469"/>
        <a:ext cx="3655835" cy="21443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19DEA-8652-4994-8219-EC352F683C15}">
      <dsp:nvSpPr>
        <dsp:cNvPr id="0" name=""/>
        <dsp:cNvSpPr/>
      </dsp:nvSpPr>
      <dsp:spPr>
        <a:xfrm>
          <a:off x="0" y="236715"/>
          <a:ext cx="7051250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255" tIns="312420" rIns="54725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i="1" kern="1200" dirty="0">
              <a:solidFill>
                <a:schemeClr val="accent1">
                  <a:lumMod val="75000"/>
                </a:schemeClr>
              </a:solidFill>
            </a:rPr>
            <a:t>»Idem smjesta po njega«</a:t>
          </a:r>
          <a:r>
            <a:rPr lang="pl-PL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l-PL" sz="1800" i="1" kern="1200" dirty="0"/>
            <a:t>reče gospođa Mann.</a:t>
          </a:r>
          <a:endParaRPr lang="hr-HR" sz="1800" i="1" kern="1200" dirty="0"/>
        </a:p>
      </dsp:txBody>
      <dsp:txXfrm>
        <a:off x="0" y="236715"/>
        <a:ext cx="7051250" cy="708750"/>
      </dsp:txXfrm>
    </dsp:sp>
    <dsp:sp modelId="{E7E210A6-2B38-47D4-B169-552DCBBB7866}">
      <dsp:nvSpPr>
        <dsp:cNvPr id="0" name=""/>
        <dsp:cNvSpPr/>
      </dsp:nvSpPr>
      <dsp:spPr>
        <a:xfrm>
          <a:off x="352562" y="15315"/>
          <a:ext cx="4935875" cy="442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564" tIns="0" rIns="186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navođenje pa objašnjenje</a:t>
          </a:r>
        </a:p>
      </dsp:txBody>
      <dsp:txXfrm>
        <a:off x="374178" y="36931"/>
        <a:ext cx="4892643" cy="399568"/>
      </dsp:txXfrm>
    </dsp:sp>
    <dsp:sp modelId="{2D042097-9EC7-4909-8AE4-7339266CCBCB}">
      <dsp:nvSpPr>
        <dsp:cNvPr id="0" name=""/>
        <dsp:cNvSpPr/>
      </dsp:nvSpPr>
      <dsp:spPr>
        <a:xfrm>
          <a:off x="0" y="1246749"/>
          <a:ext cx="7051250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255" tIns="312420" rIns="54725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/>
            <a:t>Dječak je poviknuo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:</a:t>
          </a:r>
          <a:r>
            <a:rPr lang="hr-HR" sz="1800" i="1" kern="1200" dirty="0">
              <a:solidFill>
                <a:srgbClr val="FF0000"/>
              </a:solidFill>
            </a:rPr>
            <a:t> </a:t>
          </a:r>
          <a:r>
            <a:rPr lang="pl-PL" sz="1800" i="1" kern="1200" dirty="0">
              <a:solidFill>
                <a:schemeClr val="accent1">
                  <a:lumMod val="75000"/>
                </a:schemeClr>
              </a:solidFill>
            </a:rPr>
            <a:t>»</a:t>
          </a:r>
          <a:r>
            <a:rPr lang="hr-HR" sz="1800" i="1" kern="1200" dirty="0">
              <a:solidFill>
                <a:schemeClr val="accent1">
                  <a:lumMod val="75000"/>
                </a:schemeClr>
              </a:solidFill>
            </a:rPr>
            <a:t>Dolazim!</a:t>
          </a:r>
          <a:r>
            <a:rPr lang="pl-PL" i="1" kern="1200" dirty="0">
              <a:solidFill>
                <a:schemeClr val="accent1">
                  <a:lumMod val="75000"/>
                </a:schemeClr>
              </a:solidFill>
            </a:rPr>
            <a:t>«</a:t>
          </a:r>
          <a:endParaRPr lang="hr-HR" sz="1800" i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1246749"/>
        <a:ext cx="7051250" cy="708750"/>
      </dsp:txXfrm>
    </dsp:sp>
    <dsp:sp modelId="{26A7DF33-631A-44CC-99F8-D6652130C5D7}">
      <dsp:nvSpPr>
        <dsp:cNvPr id="0" name=""/>
        <dsp:cNvSpPr/>
      </dsp:nvSpPr>
      <dsp:spPr>
        <a:xfrm>
          <a:off x="352562" y="1026465"/>
          <a:ext cx="4935875" cy="442800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564" tIns="0" rIns="186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objašnjenje pa navođenje</a:t>
          </a:r>
        </a:p>
      </dsp:txBody>
      <dsp:txXfrm>
        <a:off x="374178" y="1048081"/>
        <a:ext cx="4892643" cy="399568"/>
      </dsp:txXfrm>
    </dsp:sp>
    <dsp:sp modelId="{6E2F923C-EAED-483C-ACF0-A4500F98B2D8}">
      <dsp:nvSpPr>
        <dsp:cNvPr id="0" name=""/>
        <dsp:cNvSpPr/>
      </dsp:nvSpPr>
      <dsp:spPr>
        <a:xfrm>
          <a:off x="0" y="2451296"/>
          <a:ext cx="705125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255" tIns="312420" rIns="54725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i="1" kern="1200" dirty="0">
              <a:solidFill>
                <a:schemeClr val="accent1">
                  <a:lumMod val="75000"/>
                </a:schemeClr>
              </a:solidFill>
            </a:rPr>
            <a:t>»Neće, ona ne može«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rgbClr val="FF0000"/>
              </a:solidFill>
            </a:rPr>
            <a:t> </a:t>
          </a:r>
          <a:r>
            <a:rPr lang="hr-HR" sz="1800" i="1" kern="1200" dirty="0"/>
            <a:t>odvrati gospodin </a:t>
          </a:r>
          <a:r>
            <a:rPr lang="hr-HR" sz="1800" i="1" kern="1200" dirty="0" err="1"/>
            <a:t>Bumble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latin typeface="Impact" panose="020B0806030902050204" pitchFamily="34" charset="0"/>
            </a:rPr>
            <a:t> </a:t>
          </a:r>
          <a:r>
            <a:rPr lang="hr-HR" sz="1800" i="1" kern="1200" dirty="0">
              <a:solidFill>
                <a:schemeClr val="accent1">
                  <a:lumMod val="75000"/>
                </a:schemeClr>
              </a:solidFill>
            </a:rPr>
            <a:t>» no ona će te katkada posjećivati«.</a:t>
          </a:r>
        </a:p>
      </dsp:txBody>
      <dsp:txXfrm>
        <a:off x="0" y="2451296"/>
        <a:ext cx="7051250" cy="968625"/>
      </dsp:txXfrm>
    </dsp:sp>
    <dsp:sp modelId="{CCC6095B-063F-4515-9C84-388E52AFB06D}">
      <dsp:nvSpPr>
        <dsp:cNvPr id="0" name=""/>
        <dsp:cNvSpPr/>
      </dsp:nvSpPr>
      <dsp:spPr>
        <a:xfrm>
          <a:off x="352562" y="2037615"/>
          <a:ext cx="4935875" cy="635081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564" tIns="0" rIns="18656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</a:t>
          </a:r>
          <a:r>
            <a:rPr lang="hr-HR" sz="1800" kern="1200" dirty="0">
              <a:latin typeface="Impact" panose="020B0806030902050204" pitchFamily="34" charset="0"/>
            </a:rPr>
            <a:t>objašnjenje kao umetnuta rečenica: </a:t>
          </a:r>
          <a:br>
            <a:rPr lang="hr-HR" sz="1800" kern="1200" dirty="0">
              <a:latin typeface="Impact" panose="020B0806030902050204" pitchFamily="34" charset="0"/>
            </a:rPr>
          </a:br>
          <a:r>
            <a:rPr lang="hr-HR" sz="1800" kern="1200" dirty="0">
              <a:latin typeface="Impact" panose="020B0806030902050204" pitchFamily="34" charset="0"/>
            </a:rPr>
            <a:t>navođenje, objašnjenje, navođenje</a:t>
          </a:r>
        </a:p>
      </dsp:txBody>
      <dsp:txXfrm>
        <a:off x="383564" y="2068617"/>
        <a:ext cx="4873871" cy="5730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342FA-8168-40E0-9D42-89BC83C72874}">
      <dsp:nvSpPr>
        <dsp:cNvPr id="0" name=""/>
        <dsp:cNvSpPr/>
      </dsp:nvSpPr>
      <dsp:spPr>
        <a:xfrm>
          <a:off x="2608835" y="1680494"/>
          <a:ext cx="2167310" cy="216731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pišu se malim slovima</a:t>
          </a:r>
        </a:p>
      </dsp:txBody>
      <dsp:txXfrm>
        <a:off x="3044561" y="2188176"/>
        <a:ext cx="1295858" cy="1114042"/>
      </dsp:txXfrm>
    </dsp:sp>
    <dsp:sp modelId="{7147E3EB-63E2-4586-846B-36BE99B8D8A4}">
      <dsp:nvSpPr>
        <dsp:cNvPr id="0" name=""/>
        <dsp:cNvSpPr/>
      </dsp:nvSpPr>
      <dsp:spPr>
        <a:xfrm>
          <a:off x="1003059" y="1369885"/>
          <a:ext cx="2020374" cy="1803391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 sklanjaju se</a:t>
          </a:r>
        </a:p>
      </dsp:txBody>
      <dsp:txXfrm>
        <a:off x="1488609" y="1826638"/>
        <a:ext cx="1049274" cy="889885"/>
      </dsp:txXfrm>
    </dsp:sp>
    <dsp:sp modelId="{E2EBAEE2-10C7-43C5-BE69-50929FACFDD9}">
      <dsp:nvSpPr>
        <dsp:cNvPr id="0" name=""/>
        <dsp:cNvSpPr/>
      </dsp:nvSpPr>
      <dsp:spPr>
        <a:xfrm rot="20700000">
          <a:off x="2071912" y="126736"/>
          <a:ext cx="1910419" cy="1817064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uglavnom završavaju točkom</a:t>
          </a:r>
        </a:p>
      </dsp:txBody>
      <dsp:txXfrm rot="-20700000">
        <a:off x="2496461" y="519734"/>
        <a:ext cx="1061323" cy="1031067"/>
      </dsp:txXfrm>
    </dsp:sp>
    <dsp:sp modelId="{DCE69880-6ED5-4F11-B578-172615091CCA}">
      <dsp:nvSpPr>
        <dsp:cNvPr id="0" name=""/>
        <dsp:cNvSpPr/>
      </dsp:nvSpPr>
      <dsp:spPr>
        <a:xfrm>
          <a:off x="2504488" y="1427898"/>
          <a:ext cx="2774157" cy="2774157"/>
        </a:xfrm>
        <a:prstGeom prst="circularArrow">
          <a:avLst>
            <a:gd name="adj1" fmla="val 4687"/>
            <a:gd name="adj2" fmla="val 299029"/>
            <a:gd name="adj3" fmla="val 2509921"/>
            <a:gd name="adj4" fmla="val 1587479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5B6DE-7D08-440F-9A6B-FC1D0DF4C9FB}">
      <dsp:nvSpPr>
        <dsp:cNvPr id="0" name=""/>
        <dsp:cNvSpPr/>
      </dsp:nvSpPr>
      <dsp:spPr>
        <a:xfrm>
          <a:off x="856166" y="962027"/>
          <a:ext cx="2015598" cy="20155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64933-088C-443D-AB87-A0E0CDCBCED2}">
      <dsp:nvSpPr>
        <dsp:cNvPr id="0" name=""/>
        <dsp:cNvSpPr/>
      </dsp:nvSpPr>
      <dsp:spPr>
        <a:xfrm>
          <a:off x="1744707" y="10124"/>
          <a:ext cx="2173221" cy="21732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9D22-2540-4FA6-87D6-6DD4B07DD89E}">
      <dsp:nvSpPr>
        <dsp:cNvPr id="0" name=""/>
        <dsp:cNvSpPr/>
      </dsp:nvSpPr>
      <dsp:spPr>
        <a:xfrm rot="5400000">
          <a:off x="2179518" y="134714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mogu se sklanjati</a:t>
          </a:r>
        </a:p>
      </dsp:txBody>
      <dsp:txXfrm rot="-5400000">
        <a:off x="2466298" y="264587"/>
        <a:ext cx="856231" cy="984174"/>
      </dsp:txXfrm>
    </dsp:sp>
    <dsp:sp modelId="{6E846B66-31F1-4A43-B566-BE73C303C7D3}">
      <dsp:nvSpPr>
        <dsp:cNvPr id="0" name=""/>
        <dsp:cNvSpPr/>
      </dsp:nvSpPr>
      <dsp:spPr>
        <a:xfrm>
          <a:off x="3554121" y="327736"/>
          <a:ext cx="1595648" cy="85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 </a:t>
          </a:r>
          <a:r>
            <a:rPr lang="hr-HR" sz="1800" kern="12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HNK-a, INA-e</a:t>
          </a:r>
        </a:p>
      </dsp:txBody>
      <dsp:txXfrm>
        <a:off x="3554121" y="327736"/>
        <a:ext cx="1595648" cy="857875"/>
      </dsp:txXfrm>
    </dsp:sp>
    <dsp:sp modelId="{8C7F21E4-BBA4-4458-8710-D3B077FD6B2E}">
      <dsp:nvSpPr>
        <dsp:cNvPr id="0" name=""/>
        <dsp:cNvSpPr/>
      </dsp:nvSpPr>
      <dsp:spPr>
        <a:xfrm rot="5400000">
          <a:off x="836085" y="134714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 rot="-5400000">
        <a:off x="1122865" y="264587"/>
        <a:ext cx="856231" cy="984174"/>
      </dsp:txXfrm>
    </dsp:sp>
    <dsp:sp modelId="{2225B26E-440C-483F-A349-E275772D78C7}">
      <dsp:nvSpPr>
        <dsp:cNvPr id="0" name=""/>
        <dsp:cNvSpPr/>
      </dsp:nvSpPr>
      <dsp:spPr>
        <a:xfrm rot="5400000">
          <a:off x="1505228" y="1348322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pišu se bez točke na kraju</a:t>
          </a:r>
        </a:p>
      </dsp:txBody>
      <dsp:txXfrm rot="-5400000">
        <a:off x="1792008" y="1478195"/>
        <a:ext cx="856231" cy="984174"/>
      </dsp:txXfrm>
    </dsp:sp>
    <dsp:sp modelId="{EF2626ED-E45F-4404-9A8E-71D83D0F5100}">
      <dsp:nvSpPr>
        <dsp:cNvPr id="0" name=""/>
        <dsp:cNvSpPr/>
      </dsp:nvSpPr>
      <dsp:spPr>
        <a:xfrm>
          <a:off x="2515" y="1541344"/>
          <a:ext cx="1544176" cy="85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OŠ – Osnovna škola </a:t>
          </a:r>
        </a:p>
      </dsp:txBody>
      <dsp:txXfrm>
        <a:off x="2515" y="1541344"/>
        <a:ext cx="1544176" cy="857875"/>
      </dsp:txXfrm>
    </dsp:sp>
    <dsp:sp modelId="{D2C73D19-3E14-4C11-99C9-5AB0C38CC83F}">
      <dsp:nvSpPr>
        <dsp:cNvPr id="0" name=""/>
        <dsp:cNvSpPr/>
      </dsp:nvSpPr>
      <dsp:spPr>
        <a:xfrm rot="5400000">
          <a:off x="2848661" y="1348322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 rot="-5400000">
        <a:off x="3135441" y="1478195"/>
        <a:ext cx="856231" cy="984174"/>
      </dsp:txXfrm>
    </dsp:sp>
    <dsp:sp modelId="{A735274B-4837-4EEB-9CE6-A469ACFD46B0}">
      <dsp:nvSpPr>
        <dsp:cNvPr id="0" name=""/>
        <dsp:cNvSpPr/>
      </dsp:nvSpPr>
      <dsp:spPr>
        <a:xfrm rot="5400000">
          <a:off x="2179518" y="2561930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pišu se velikim slovima</a:t>
          </a:r>
        </a:p>
      </dsp:txBody>
      <dsp:txXfrm rot="-5400000">
        <a:off x="2466298" y="2691803"/>
        <a:ext cx="856231" cy="984174"/>
      </dsp:txXfrm>
    </dsp:sp>
    <dsp:sp modelId="{19B3A51E-4ED0-4EC5-8DC9-8B9529302E64}">
      <dsp:nvSpPr>
        <dsp:cNvPr id="0" name=""/>
        <dsp:cNvSpPr/>
      </dsp:nvSpPr>
      <dsp:spPr>
        <a:xfrm>
          <a:off x="3554121" y="2754952"/>
          <a:ext cx="1595648" cy="85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rPr>
            <a:t>MZO – Ministarstvo znanosti i obrazovanja </a:t>
          </a:r>
          <a:endParaRPr lang="hr-HR" sz="1800" kern="1200" dirty="0">
            <a:solidFill>
              <a:schemeClr val="accent2">
                <a:lumMod val="75000"/>
              </a:schemeClr>
            </a:solidFill>
            <a:latin typeface="Impact" panose="020B0806030902050204" pitchFamily="34" charset="0"/>
          </a:endParaRPr>
        </a:p>
      </dsp:txBody>
      <dsp:txXfrm>
        <a:off x="3554121" y="2754952"/>
        <a:ext cx="1595648" cy="857875"/>
      </dsp:txXfrm>
    </dsp:sp>
    <dsp:sp modelId="{AC3C0930-90C2-44C8-911F-E42331DD0547}">
      <dsp:nvSpPr>
        <dsp:cNvPr id="0" name=""/>
        <dsp:cNvSpPr/>
      </dsp:nvSpPr>
      <dsp:spPr>
        <a:xfrm rot="5400000">
          <a:off x="836085" y="2561930"/>
          <a:ext cx="1429792" cy="124391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 rot="-5400000">
        <a:off x="1122865" y="2691803"/>
        <a:ext cx="856231" cy="9841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4228-6B1B-4F4B-8863-39E8D3199FEA}">
      <dsp:nvSpPr>
        <dsp:cNvPr id="0" name=""/>
        <dsp:cNvSpPr/>
      </dsp:nvSpPr>
      <dsp:spPr>
        <a:xfrm>
          <a:off x="3524197" y="2709"/>
          <a:ext cx="5279845" cy="1024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Zarezom se odvajaju istovrsni, usporedni i neovisni dijelovi rečenice. </a:t>
          </a:r>
          <a:br>
            <a:rPr lang="hr-HR" sz="1800" kern="1200" dirty="0"/>
          </a:br>
          <a:r>
            <a:rPr lang="hr-HR" sz="1800" i="1" kern="1200" dirty="0">
              <a:solidFill>
                <a:schemeClr val="accent4">
                  <a:lumMod val="75000"/>
                </a:schemeClr>
              </a:solidFill>
            </a:rPr>
            <a:t>Pit će vodu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</a:rPr>
            <a:t> kao ovce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rgbClr val="FF0000"/>
              </a:solidFill>
            </a:rPr>
            <a:t> 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</a:rPr>
            <a:t>kao mazge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chemeClr val="accent4">
                  <a:lumMod val="75000"/>
                </a:schemeClr>
              </a:solidFill>
            </a:rPr>
            <a:t> dugo, požudno. </a:t>
          </a:r>
        </a:p>
      </dsp:txBody>
      <dsp:txXfrm>
        <a:off x="3524197" y="130788"/>
        <a:ext cx="4895608" cy="768473"/>
      </dsp:txXfrm>
    </dsp:sp>
    <dsp:sp modelId="{305FBCEA-95BC-4788-B5B2-ECB553D73466}">
      <dsp:nvSpPr>
        <dsp:cNvPr id="0" name=""/>
        <dsp:cNvSpPr/>
      </dsp:nvSpPr>
      <dsp:spPr>
        <a:xfrm>
          <a:off x="4300" y="233928"/>
          <a:ext cx="3519896" cy="562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nizanje</a:t>
          </a:r>
        </a:p>
      </dsp:txBody>
      <dsp:txXfrm>
        <a:off x="31744" y="261372"/>
        <a:ext cx="3465008" cy="507305"/>
      </dsp:txXfrm>
    </dsp:sp>
    <dsp:sp modelId="{4DB17BD5-FECE-4DA2-8E18-1BC16A3451C3}">
      <dsp:nvSpPr>
        <dsp:cNvPr id="0" name=""/>
        <dsp:cNvSpPr/>
      </dsp:nvSpPr>
      <dsp:spPr>
        <a:xfrm>
          <a:off x="3524197" y="1083560"/>
          <a:ext cx="5279845" cy="1492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2878480"/>
            <a:satOff val="-15315"/>
            <a:lumOff val="-8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Zarezom se odvaja riječ ili dio rečenice koji nije povezan s ostalim rečeničnim dijelovima i čini se da je naknadno dodan, umetnut.</a:t>
          </a:r>
          <a:br>
            <a:rPr lang="hr-HR" sz="1800" kern="1200" dirty="0"/>
          </a:br>
          <a:r>
            <a:rPr lang="hr-HR" sz="1800" i="1" kern="1200" dirty="0">
              <a:solidFill>
                <a:srgbClr val="FF9933"/>
              </a:solidFill>
            </a:rPr>
            <a:t>Voda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rgbClr val="FF9933"/>
              </a:solidFill>
            </a:rPr>
            <a:t> nažalost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rgbClr val="FF9933"/>
              </a:solidFill>
            </a:rPr>
            <a:t> nije stizala. </a:t>
          </a:r>
          <a:endParaRPr lang="hr-HR" sz="1800" kern="1200" dirty="0"/>
        </a:p>
      </dsp:txBody>
      <dsp:txXfrm>
        <a:off x="3524197" y="1270125"/>
        <a:ext cx="4720149" cy="1119392"/>
      </dsp:txXfrm>
    </dsp:sp>
    <dsp:sp modelId="{B3AE7EE2-B3C2-4C93-A9B6-C585671864D4}">
      <dsp:nvSpPr>
        <dsp:cNvPr id="0" name=""/>
        <dsp:cNvSpPr/>
      </dsp:nvSpPr>
      <dsp:spPr>
        <a:xfrm>
          <a:off x="4300" y="1548724"/>
          <a:ext cx="3519896" cy="562193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naknadno dodavanje/umetanje</a:t>
          </a:r>
        </a:p>
      </dsp:txBody>
      <dsp:txXfrm>
        <a:off x="31744" y="1576168"/>
        <a:ext cx="3465008" cy="507305"/>
      </dsp:txXfrm>
    </dsp:sp>
    <dsp:sp modelId="{D1E21F93-9AF5-42A9-AE24-8083061BE8AB}">
      <dsp:nvSpPr>
        <dsp:cNvPr id="0" name=""/>
        <dsp:cNvSpPr/>
      </dsp:nvSpPr>
      <dsp:spPr>
        <a:xfrm>
          <a:off x="3524197" y="2632302"/>
          <a:ext cx="5279845" cy="11493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Zarezom se odvajaju rečenični dijelovi kojima se želi naglasiti značenje. </a:t>
          </a:r>
          <a:br>
            <a:rPr lang="hr-HR" sz="1800" kern="1200" dirty="0"/>
          </a:br>
          <a:r>
            <a:rPr lang="pl-PL" sz="1800" i="1" kern="1200" dirty="0">
              <a:solidFill>
                <a:srgbClr val="FF9933"/>
              </a:solidFill>
            </a:rPr>
            <a:t>Bila je jako</a:t>
          </a:r>
          <a:r>
            <a:rPr lang="pl-PL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kern="1200" dirty="0">
              <a:solidFill>
                <a:srgbClr val="FF9933"/>
              </a:solidFill>
            </a:rPr>
            <a:t> jako tužna.</a:t>
          </a:r>
          <a:endParaRPr lang="hr-HR" sz="1800" i="1" kern="1200" dirty="0">
            <a:solidFill>
              <a:srgbClr val="FF9933"/>
            </a:solidFill>
          </a:endParaRPr>
        </a:p>
      </dsp:txBody>
      <dsp:txXfrm>
        <a:off x="3524197" y="2775971"/>
        <a:ext cx="4848837" cy="862016"/>
      </dsp:txXfrm>
    </dsp:sp>
    <dsp:sp modelId="{39EEB39A-15F7-4C2B-B31F-B8E8D909C050}">
      <dsp:nvSpPr>
        <dsp:cNvPr id="0" name=""/>
        <dsp:cNvSpPr/>
      </dsp:nvSpPr>
      <dsp:spPr>
        <a:xfrm>
          <a:off x="4300" y="2925882"/>
          <a:ext cx="3519896" cy="56219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isticanje</a:t>
          </a:r>
        </a:p>
      </dsp:txBody>
      <dsp:txXfrm>
        <a:off x="31744" y="2953326"/>
        <a:ext cx="3465008" cy="507305"/>
      </dsp:txXfrm>
    </dsp:sp>
    <dsp:sp modelId="{42CEC4DD-32AE-4047-BE5B-47AA0513A3A1}">
      <dsp:nvSpPr>
        <dsp:cNvPr id="0" name=""/>
        <dsp:cNvSpPr/>
      </dsp:nvSpPr>
      <dsp:spPr>
        <a:xfrm>
          <a:off x="3524197" y="3837876"/>
          <a:ext cx="5279845" cy="1120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8635439"/>
            <a:satOff val="-45946"/>
            <a:lumOff val="-2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Svi suprotni dijelovi rečenice i rečenice u inverziji odvajaju se zarezom.</a:t>
          </a:r>
          <a:br>
            <a:rPr lang="hr-HR" sz="1800" kern="1200" dirty="0"/>
          </a:br>
          <a:r>
            <a:rPr lang="pl-PL" sz="1800" i="1" kern="1200" dirty="0">
              <a:solidFill>
                <a:srgbClr val="FF9933"/>
              </a:solidFill>
            </a:rPr>
            <a:t>Da je samo znala</a:t>
          </a:r>
          <a:r>
            <a:rPr lang="pl-PL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pl-PL" sz="1800" i="1" kern="1200" dirty="0">
              <a:solidFill>
                <a:srgbClr val="FF9933"/>
              </a:solidFill>
            </a:rPr>
            <a:t> otišla bi i ona. </a:t>
          </a:r>
          <a:endParaRPr lang="hr-HR" sz="1800" i="1" kern="1200" dirty="0">
            <a:solidFill>
              <a:srgbClr val="FF9933"/>
            </a:solidFill>
          </a:endParaRPr>
        </a:p>
      </dsp:txBody>
      <dsp:txXfrm>
        <a:off x="3524197" y="3977996"/>
        <a:ext cx="4859484" cy="840723"/>
      </dsp:txXfrm>
    </dsp:sp>
    <dsp:sp modelId="{A6328A42-0301-4B50-A6AE-0F1D7B100AE2}">
      <dsp:nvSpPr>
        <dsp:cNvPr id="0" name=""/>
        <dsp:cNvSpPr/>
      </dsp:nvSpPr>
      <dsp:spPr>
        <a:xfrm>
          <a:off x="4300" y="4117261"/>
          <a:ext cx="3519896" cy="562193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iskazivanje suprotnosti</a:t>
          </a:r>
        </a:p>
      </dsp:txBody>
      <dsp:txXfrm>
        <a:off x="31744" y="4144705"/>
        <a:ext cx="3465008" cy="507305"/>
      </dsp:txXfrm>
    </dsp:sp>
    <dsp:sp modelId="{9EFE62B4-0561-42C9-8D05-E5AF4C04D057}">
      <dsp:nvSpPr>
        <dsp:cNvPr id="0" name=""/>
        <dsp:cNvSpPr/>
      </dsp:nvSpPr>
      <dsp:spPr>
        <a:xfrm>
          <a:off x="3524197" y="5015059"/>
          <a:ext cx="5279845" cy="10580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Vokativ i usklici samostalni su dijelovi rečenice i uvijek se odvajaju zarezom. </a:t>
          </a:r>
          <a:br>
            <a:rPr lang="hr-HR" sz="1800" kern="1200" dirty="0"/>
          </a:br>
          <a:r>
            <a:rPr lang="hr-HR" sz="1800" i="1" kern="1200" dirty="0">
              <a:solidFill>
                <a:srgbClr val="FF9933"/>
              </a:solidFill>
            </a:rPr>
            <a:t>Hej</a:t>
          </a:r>
          <a:r>
            <a:rPr lang="hr-HR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hr-HR" sz="1800" i="1" kern="1200" dirty="0">
              <a:solidFill>
                <a:srgbClr val="FF9933"/>
              </a:solidFill>
            </a:rPr>
            <a:t> š</a:t>
          </a:r>
          <a:r>
            <a:rPr lang="it-IT" sz="1800" i="1" kern="1200" dirty="0">
              <a:solidFill>
                <a:srgbClr val="FF9933"/>
              </a:solidFill>
            </a:rPr>
            <a:t>to si se</a:t>
          </a:r>
          <a:r>
            <a:rPr lang="it-IT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it-IT" sz="1800" i="1" kern="1200" dirty="0">
              <a:solidFill>
                <a:srgbClr val="FF9933"/>
              </a:solidFill>
            </a:rPr>
            <a:t> </a:t>
          </a:r>
          <a:r>
            <a:rPr lang="it-IT" sz="1800" i="1" kern="1200" dirty="0" err="1">
              <a:solidFill>
                <a:srgbClr val="FF9933"/>
              </a:solidFill>
            </a:rPr>
            <a:t>čovječe</a:t>
          </a:r>
          <a:r>
            <a:rPr lang="it-IT" sz="1800" i="1" kern="1200" dirty="0">
              <a:solidFill>
                <a:srgbClr val="FF0000"/>
              </a:solidFill>
              <a:latin typeface="Impact" panose="020B0806030902050204" pitchFamily="34" charset="0"/>
            </a:rPr>
            <a:t>,</a:t>
          </a:r>
          <a:r>
            <a:rPr lang="it-IT" sz="1800" i="1" kern="1200" dirty="0">
              <a:solidFill>
                <a:srgbClr val="FF9933"/>
              </a:solidFill>
            </a:rPr>
            <a:t> </a:t>
          </a:r>
          <a:r>
            <a:rPr lang="it-IT" sz="1800" i="1" kern="1200" dirty="0" err="1">
              <a:solidFill>
                <a:srgbClr val="FF9933"/>
              </a:solidFill>
            </a:rPr>
            <a:t>zabrinuo</a:t>
          </a:r>
          <a:r>
            <a:rPr lang="it-IT" sz="1800" i="1" kern="1200" dirty="0">
              <a:solidFill>
                <a:srgbClr val="FF9933"/>
              </a:solidFill>
            </a:rPr>
            <a:t>? </a:t>
          </a:r>
          <a:endParaRPr lang="hr-HR" sz="1800" i="1" kern="1200" dirty="0">
            <a:solidFill>
              <a:srgbClr val="FF9933"/>
            </a:solidFill>
          </a:endParaRPr>
        </a:p>
      </dsp:txBody>
      <dsp:txXfrm>
        <a:off x="3524197" y="5147319"/>
        <a:ext cx="4883067" cy="793557"/>
      </dsp:txXfrm>
    </dsp:sp>
    <dsp:sp modelId="{1755BE5F-6BD7-45B4-B94D-0D671983DFB2}">
      <dsp:nvSpPr>
        <dsp:cNvPr id="0" name=""/>
        <dsp:cNvSpPr/>
      </dsp:nvSpPr>
      <dsp:spPr>
        <a:xfrm>
          <a:off x="4300" y="5263000"/>
          <a:ext cx="3519896" cy="56219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neovisni rečenični dijelovi</a:t>
          </a:r>
        </a:p>
      </dsp:txBody>
      <dsp:txXfrm>
        <a:off x="31744" y="5290444"/>
        <a:ext cx="3465008" cy="5073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14D35-1112-4A8F-9CE9-6DE2709AF96F}">
      <dsp:nvSpPr>
        <dsp:cNvPr id="0" name=""/>
        <dsp:cNvSpPr/>
      </dsp:nvSpPr>
      <dsp:spPr>
        <a:xfrm>
          <a:off x="17400" y="364224"/>
          <a:ext cx="4441147" cy="1387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043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spojnica</a:t>
          </a:r>
          <a:endParaRPr lang="hr-HR" sz="18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Spojnica je znak </a:t>
          </a:r>
          <a:r>
            <a:rPr lang="hr-HR" sz="1800" kern="1200" dirty="0"/>
            <a:t>(-)</a:t>
          </a:r>
          <a:r>
            <a:rPr lang="pl-PL" sz="1800" kern="1200" dirty="0"/>
            <a:t> </a:t>
          </a:r>
          <a:br>
            <a:rPr lang="pl-PL" sz="1800" kern="1200" dirty="0"/>
          </a:br>
          <a:r>
            <a:rPr lang="pl-PL" sz="1800" kern="1200" dirty="0"/>
            <a:t>koji se </a:t>
          </a:r>
          <a:r>
            <a:rPr lang="pl-PL" sz="1800" b="1" kern="1200" dirty="0"/>
            <a:t>piše bez </a:t>
          </a:r>
          <a:r>
            <a:rPr lang="pl-PL" sz="1800" kern="1200" dirty="0"/>
            <a:t>bjelina i  </a:t>
          </a:r>
          <a:br>
            <a:rPr lang="pl-PL" sz="1800" kern="1200" dirty="0"/>
          </a:br>
          <a:r>
            <a:rPr lang="pl-PL" sz="1800" kern="1200" dirty="0"/>
            <a:t>slijeva i zdesna.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17400" y="364224"/>
        <a:ext cx="4441147" cy="1387858"/>
      </dsp:txXfrm>
    </dsp:sp>
    <dsp:sp modelId="{B0EB990A-B4B4-4755-9CD9-0541A40EB180}">
      <dsp:nvSpPr>
        <dsp:cNvPr id="0" name=""/>
        <dsp:cNvSpPr/>
      </dsp:nvSpPr>
      <dsp:spPr>
        <a:xfrm>
          <a:off x="291406" y="729599"/>
          <a:ext cx="53393" cy="32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3"/>
        </a:fontRef>
      </dsp:style>
    </dsp:sp>
    <dsp:sp modelId="{CA3E51D6-02D2-4878-82B9-3418E6BC7856}">
      <dsp:nvSpPr>
        <dsp:cNvPr id="0" name=""/>
        <dsp:cNvSpPr/>
      </dsp:nvSpPr>
      <dsp:spPr>
        <a:xfrm>
          <a:off x="4810925" y="385294"/>
          <a:ext cx="4441147" cy="1387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043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crtica</a:t>
          </a:r>
          <a:endParaRPr lang="hr-HR" sz="18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Crtica ( – ) je znak </a:t>
          </a:r>
          <a:br>
            <a:rPr lang="pl-PL" sz="1800" kern="1200" dirty="0"/>
          </a:br>
          <a:r>
            <a:rPr lang="pl-PL" sz="1800" kern="1200" dirty="0"/>
            <a:t>koji se </a:t>
          </a:r>
          <a:r>
            <a:rPr lang="pl-PL" sz="1800" b="1" kern="1200" dirty="0"/>
            <a:t>piše</a:t>
          </a:r>
          <a:r>
            <a:rPr lang="pl-PL" sz="1800" kern="1200" dirty="0"/>
            <a:t> </a:t>
          </a:r>
          <a:br>
            <a:rPr lang="pl-PL" sz="1800" kern="1200" dirty="0"/>
          </a:br>
          <a:r>
            <a:rPr lang="pl-PL" sz="1800" kern="1200" dirty="0"/>
            <a:t>s bjelinama slijeva i zdesna.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4810925" y="385294"/>
        <a:ext cx="4441147" cy="1387858"/>
      </dsp:txXfrm>
    </dsp:sp>
    <dsp:sp modelId="{B3DBB302-9F61-4E39-9849-118AFE8D2395}">
      <dsp:nvSpPr>
        <dsp:cNvPr id="0" name=""/>
        <dsp:cNvSpPr/>
      </dsp:nvSpPr>
      <dsp:spPr>
        <a:xfrm>
          <a:off x="4881213" y="440783"/>
          <a:ext cx="736844" cy="145725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58D3D-0606-49C0-BA4A-E6B8E4E30667}">
      <dsp:nvSpPr>
        <dsp:cNvPr id="0" name=""/>
        <dsp:cNvSpPr/>
      </dsp:nvSpPr>
      <dsp:spPr>
        <a:xfrm>
          <a:off x="94932" y="2011149"/>
          <a:ext cx="4441147" cy="17159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043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kosa crta</a:t>
          </a:r>
          <a:endParaRPr lang="hr-HR" sz="18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Kosa crta (/) je znak koji se, </a:t>
          </a:r>
          <a:br>
            <a:rPr lang="hr-HR" sz="1800" kern="1200" dirty="0"/>
          </a:br>
          <a:r>
            <a:rPr lang="hr-HR" sz="1800" b="1" kern="1200" dirty="0"/>
            <a:t>ovisno</a:t>
          </a:r>
          <a:r>
            <a:rPr lang="hr-HR" sz="1800" kern="1200" dirty="0"/>
            <a:t> o tomu između kakvih se sastavnica nalazi, može pisati s bjelinama s obiju strana ili bez njih.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94932" y="2011149"/>
        <a:ext cx="4441147" cy="1715976"/>
      </dsp:txXfrm>
    </dsp:sp>
    <dsp:sp modelId="{10398B5F-709C-481E-83CD-FEF98C251542}">
      <dsp:nvSpPr>
        <dsp:cNvPr id="0" name=""/>
        <dsp:cNvSpPr/>
      </dsp:nvSpPr>
      <dsp:spPr>
        <a:xfrm>
          <a:off x="152613" y="2457877"/>
          <a:ext cx="776093" cy="908130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CCAAA-4C74-4FB8-9064-A305F8469F79}">
      <dsp:nvSpPr>
        <dsp:cNvPr id="0" name=""/>
        <dsp:cNvSpPr/>
      </dsp:nvSpPr>
      <dsp:spPr>
        <a:xfrm>
          <a:off x="4812699" y="2035985"/>
          <a:ext cx="4441147" cy="16663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043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navodnici</a:t>
          </a:r>
          <a:endParaRPr lang="hr-HR" sz="18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Navodnici su znakovi koji se pojavljuju u paru. </a:t>
          </a:r>
          <a:br>
            <a:rPr lang="hr-HR" sz="1800" kern="1200" dirty="0"/>
          </a:br>
          <a:r>
            <a:rPr lang="hr-HR" sz="1800" kern="1200" dirty="0"/>
            <a:t>Imaju dva oblika: „...” i »...«. </a:t>
          </a:r>
          <a:br>
            <a:rPr lang="hr-HR" sz="1800" kern="1200" dirty="0"/>
          </a:br>
          <a:r>
            <a:rPr lang="hr-HR" sz="1800" kern="1200" dirty="0"/>
            <a:t>Iza prvoga i ispred drugoga navodnika </a:t>
          </a:r>
          <a:r>
            <a:rPr lang="hr-HR" sz="1800" b="1" kern="1200" dirty="0"/>
            <a:t>ne piše </a:t>
          </a:r>
          <a:r>
            <a:rPr lang="hr-HR" sz="1800" kern="1200" dirty="0"/>
            <a:t>se bjelina.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dirty="0"/>
        </a:p>
      </dsp:txBody>
      <dsp:txXfrm>
        <a:off x="4812699" y="2035985"/>
        <a:ext cx="4441147" cy="1666304"/>
      </dsp:txXfrm>
    </dsp:sp>
    <dsp:sp modelId="{1B232633-84CB-4419-BB86-0DF4DFDC0F69}">
      <dsp:nvSpPr>
        <dsp:cNvPr id="0" name=""/>
        <dsp:cNvSpPr/>
      </dsp:nvSpPr>
      <dsp:spPr>
        <a:xfrm>
          <a:off x="4825993" y="2152408"/>
          <a:ext cx="574817" cy="1101915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C5D06-90F1-424B-AC74-243691C4621E}">
      <dsp:nvSpPr>
        <dsp:cNvPr id="0" name=""/>
        <dsp:cNvSpPr/>
      </dsp:nvSpPr>
      <dsp:spPr>
        <a:xfrm>
          <a:off x="2410143" y="3885958"/>
          <a:ext cx="4441147" cy="1387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043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polunavodnici</a:t>
          </a:r>
          <a:endParaRPr lang="hr-HR" sz="1800" kern="1200" dirty="0">
            <a:latin typeface="Impact" panose="020B080603090205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 err="1"/>
            <a:t>Polunavodnici</a:t>
          </a:r>
          <a:r>
            <a:rPr lang="hr-HR" sz="1800" kern="1200" dirty="0"/>
            <a:t> su znakovi koji se pojavljuju u paru (‘...’). </a:t>
          </a:r>
          <a:br>
            <a:rPr lang="hr-HR" sz="1800" kern="1200" dirty="0"/>
          </a:br>
          <a:r>
            <a:rPr lang="hr-HR" sz="1800" kern="1200" dirty="0"/>
            <a:t>Iza prvoga i ispred drugoga </a:t>
          </a:r>
          <a:r>
            <a:rPr lang="hr-HR" sz="1800" kern="1200" dirty="0" err="1"/>
            <a:t>polunavodnika</a:t>
          </a:r>
          <a:r>
            <a:rPr lang="hr-HR" sz="1800" kern="1200" dirty="0"/>
            <a:t> </a:t>
          </a:r>
          <a:r>
            <a:rPr lang="hr-HR" sz="1800" b="1" kern="1200" dirty="0"/>
            <a:t>ne piše </a:t>
          </a:r>
          <a:r>
            <a:rPr lang="hr-HR" sz="1800" kern="1200" dirty="0"/>
            <a:t>se bjelina.</a:t>
          </a:r>
        </a:p>
      </dsp:txBody>
      <dsp:txXfrm>
        <a:off x="2410143" y="3885958"/>
        <a:ext cx="4441147" cy="1387858"/>
      </dsp:txXfrm>
    </dsp:sp>
    <dsp:sp modelId="{7B0C4BE2-B8C6-4A4F-8D83-E4E8AD29DE58}">
      <dsp:nvSpPr>
        <dsp:cNvPr id="0" name=""/>
        <dsp:cNvSpPr/>
      </dsp:nvSpPr>
      <dsp:spPr>
        <a:xfrm rot="9486831">
          <a:off x="2687987" y="4381247"/>
          <a:ext cx="45718" cy="65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87F5C-0A69-4A2E-9C3C-8D1004E7696E}">
      <dsp:nvSpPr>
        <dsp:cNvPr id="0" name=""/>
        <dsp:cNvSpPr/>
      </dsp:nvSpPr>
      <dsp:spPr>
        <a:xfrm rot="5400000">
          <a:off x="-327869" y="1290963"/>
          <a:ext cx="1452842" cy="1755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9C71-2FCE-4A7B-B76F-3CDED2BE7349}">
      <dsp:nvSpPr>
        <dsp:cNvPr id="0" name=""/>
        <dsp:cNvSpPr/>
      </dsp:nvSpPr>
      <dsp:spPr>
        <a:xfrm>
          <a:off x="3593" y="359693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oblik usmene komunikacije</a:t>
          </a:r>
        </a:p>
      </dsp:txBody>
      <dsp:txXfrm>
        <a:off x="37865" y="393965"/>
        <a:ext cx="1881680" cy="1101590"/>
      </dsp:txXfrm>
    </dsp:sp>
    <dsp:sp modelId="{1B1E051A-D26C-42B8-BF48-9FA14D66FAA9}">
      <dsp:nvSpPr>
        <dsp:cNvPr id="0" name=""/>
        <dsp:cNvSpPr/>
      </dsp:nvSpPr>
      <dsp:spPr>
        <a:xfrm rot="5400000">
          <a:off x="-327869" y="2753631"/>
          <a:ext cx="1452842" cy="175520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5D566-3530-4D00-9841-24586814722F}">
      <dsp:nvSpPr>
        <dsp:cNvPr id="0" name=""/>
        <dsp:cNvSpPr/>
      </dsp:nvSpPr>
      <dsp:spPr>
        <a:xfrm>
          <a:off x="3593" y="1822362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sugovornici imaju različita mišljenja</a:t>
          </a:r>
        </a:p>
      </dsp:txBody>
      <dsp:txXfrm>
        <a:off x="37865" y="1856634"/>
        <a:ext cx="1881680" cy="1101590"/>
      </dsp:txXfrm>
    </dsp:sp>
    <dsp:sp modelId="{DBF97D78-EFF5-499C-86EE-CA0EF43321A1}">
      <dsp:nvSpPr>
        <dsp:cNvPr id="0" name=""/>
        <dsp:cNvSpPr/>
      </dsp:nvSpPr>
      <dsp:spPr>
        <a:xfrm>
          <a:off x="403464" y="3484965"/>
          <a:ext cx="2583972" cy="175520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9E035-C519-41C7-AF59-CEF8A3DF824F}">
      <dsp:nvSpPr>
        <dsp:cNvPr id="0" name=""/>
        <dsp:cNvSpPr/>
      </dsp:nvSpPr>
      <dsp:spPr>
        <a:xfrm>
          <a:off x="3593" y="3285030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sugovornici govore </a:t>
          </a:r>
          <a:br>
            <a:rPr lang="hr-HR" sz="1600" kern="1200" dirty="0"/>
          </a:br>
          <a:r>
            <a:rPr lang="hr-HR" sz="1600" kern="1200" dirty="0"/>
            <a:t>o istoj temi</a:t>
          </a:r>
        </a:p>
      </dsp:txBody>
      <dsp:txXfrm>
        <a:off x="37865" y="3319302"/>
        <a:ext cx="1881680" cy="1101590"/>
      </dsp:txXfrm>
    </dsp:sp>
    <dsp:sp modelId="{2BFBA7A5-CDE0-4BEB-BCA8-040981C14A7C}">
      <dsp:nvSpPr>
        <dsp:cNvPr id="0" name=""/>
        <dsp:cNvSpPr/>
      </dsp:nvSpPr>
      <dsp:spPr>
        <a:xfrm rot="16200000">
          <a:off x="2265928" y="2753631"/>
          <a:ext cx="1452842" cy="175520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92C84-4E2C-46D8-B58D-1CDDF81D184A}">
      <dsp:nvSpPr>
        <dsp:cNvPr id="0" name=""/>
        <dsp:cNvSpPr/>
      </dsp:nvSpPr>
      <dsp:spPr>
        <a:xfrm>
          <a:off x="2597391" y="3285030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usmena ili pisana</a:t>
          </a:r>
        </a:p>
      </dsp:txBody>
      <dsp:txXfrm>
        <a:off x="2631663" y="3319302"/>
        <a:ext cx="1881680" cy="1101590"/>
      </dsp:txXfrm>
    </dsp:sp>
    <dsp:sp modelId="{D3FCDCB9-776A-462C-8BED-3B6B6710D154}">
      <dsp:nvSpPr>
        <dsp:cNvPr id="0" name=""/>
        <dsp:cNvSpPr/>
      </dsp:nvSpPr>
      <dsp:spPr>
        <a:xfrm rot="16200000">
          <a:off x="2265928" y="1290963"/>
          <a:ext cx="1452842" cy="175520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707B7-FD26-4494-9166-6EAC191FA8A7}">
      <dsp:nvSpPr>
        <dsp:cNvPr id="0" name=""/>
        <dsp:cNvSpPr/>
      </dsp:nvSpPr>
      <dsp:spPr>
        <a:xfrm>
          <a:off x="2597391" y="1822362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spontana ili planirana</a:t>
          </a:r>
        </a:p>
      </dsp:txBody>
      <dsp:txXfrm>
        <a:off x="2631663" y="1856634"/>
        <a:ext cx="1881680" cy="1101590"/>
      </dsp:txXfrm>
    </dsp:sp>
    <dsp:sp modelId="{2360A88A-877E-4217-9A6C-88ED4EA34BBB}">
      <dsp:nvSpPr>
        <dsp:cNvPr id="0" name=""/>
        <dsp:cNvSpPr/>
      </dsp:nvSpPr>
      <dsp:spPr>
        <a:xfrm>
          <a:off x="2997262" y="559629"/>
          <a:ext cx="2583972" cy="175520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109BD-AC48-4BC0-AF85-7F352E1C8E00}">
      <dsp:nvSpPr>
        <dsp:cNvPr id="0" name=""/>
        <dsp:cNvSpPr/>
      </dsp:nvSpPr>
      <dsp:spPr>
        <a:xfrm>
          <a:off x="2597391" y="359693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važno je znati uvjeriti sugovornika</a:t>
          </a:r>
        </a:p>
      </dsp:txBody>
      <dsp:txXfrm>
        <a:off x="2631663" y="393965"/>
        <a:ext cx="1881680" cy="1101590"/>
      </dsp:txXfrm>
    </dsp:sp>
    <dsp:sp modelId="{5E20A56C-F09A-495A-801E-3EC02E52F4B6}">
      <dsp:nvSpPr>
        <dsp:cNvPr id="0" name=""/>
        <dsp:cNvSpPr/>
      </dsp:nvSpPr>
      <dsp:spPr>
        <a:xfrm rot="5400000">
          <a:off x="4859727" y="1290963"/>
          <a:ext cx="1452842" cy="175520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9A9CC-31F4-4336-9125-C53EC572AC64}">
      <dsp:nvSpPr>
        <dsp:cNvPr id="0" name=""/>
        <dsp:cNvSpPr/>
      </dsp:nvSpPr>
      <dsp:spPr>
        <a:xfrm>
          <a:off x="5191190" y="359693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temelj je poznavanje sadržaja, vjerodostojnost i način govora</a:t>
          </a:r>
        </a:p>
      </dsp:txBody>
      <dsp:txXfrm>
        <a:off x="5225462" y="393965"/>
        <a:ext cx="1881680" cy="1101590"/>
      </dsp:txXfrm>
    </dsp:sp>
    <dsp:sp modelId="{76EE4F2C-8FB2-4689-AD31-2257C603CDD8}">
      <dsp:nvSpPr>
        <dsp:cNvPr id="0" name=""/>
        <dsp:cNvSpPr/>
      </dsp:nvSpPr>
      <dsp:spPr>
        <a:xfrm rot="5400000">
          <a:off x="4859727" y="2753631"/>
          <a:ext cx="1452842" cy="17552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AF055-AD70-4496-B990-AED80146C4B7}">
      <dsp:nvSpPr>
        <dsp:cNvPr id="0" name=""/>
        <dsp:cNvSpPr/>
      </dsp:nvSpPr>
      <dsp:spPr>
        <a:xfrm>
          <a:off x="5191190" y="1822362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cilj je donijeti zajedničku odluku</a:t>
          </a:r>
        </a:p>
      </dsp:txBody>
      <dsp:txXfrm>
        <a:off x="5225462" y="1856634"/>
        <a:ext cx="1881680" cy="1101590"/>
      </dsp:txXfrm>
    </dsp:sp>
    <dsp:sp modelId="{5410A51A-8334-4828-BD22-D917F030CC4C}">
      <dsp:nvSpPr>
        <dsp:cNvPr id="0" name=""/>
        <dsp:cNvSpPr/>
      </dsp:nvSpPr>
      <dsp:spPr>
        <a:xfrm>
          <a:off x="5191190" y="3285030"/>
          <a:ext cx="1950224" cy="117013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600" kern="1200" dirty="0"/>
            <a:t>doći do najboljeg rješenja za obje strane u raspravi.</a:t>
          </a:r>
        </a:p>
      </dsp:txBody>
      <dsp:txXfrm>
        <a:off x="5225462" y="3319302"/>
        <a:ext cx="1881680" cy="11015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90BAE-D755-46AC-8B93-E49559694659}">
      <dsp:nvSpPr>
        <dsp:cNvPr id="0" name=""/>
        <dsp:cNvSpPr/>
      </dsp:nvSpPr>
      <dsp:spPr>
        <a:xfrm>
          <a:off x="2719661" y="5988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Tko?</a:t>
          </a:r>
        </a:p>
      </dsp:txBody>
      <dsp:txXfrm>
        <a:off x="2719661" y="5988"/>
        <a:ext cx="667366" cy="667366"/>
      </dsp:txXfrm>
    </dsp:sp>
    <dsp:sp modelId="{7A00BF2C-32E4-41E1-9FCB-15693380E6E9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20572737"/>
            <a:gd name="adj4" fmla="val 18983459"/>
            <a:gd name="adj5" fmla="val 465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6B8E-7B42-4786-AFD8-B4CEEFE12936}">
      <dsp:nvSpPr>
        <dsp:cNvPr id="0" name=""/>
        <dsp:cNvSpPr/>
      </dsp:nvSpPr>
      <dsp:spPr>
        <a:xfrm>
          <a:off x="3464278" y="1295704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Što?</a:t>
          </a:r>
        </a:p>
      </dsp:txBody>
      <dsp:txXfrm>
        <a:off x="3464278" y="1295704"/>
        <a:ext cx="667366" cy="667366"/>
      </dsp:txXfrm>
    </dsp:sp>
    <dsp:sp modelId="{BC946D8C-CBFC-4F33-B819-9812B3B832D6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2366147"/>
            <a:gd name="adj4" fmla="val 776869"/>
            <a:gd name="adj5" fmla="val 4657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66383-F392-4D43-ABB1-E7361C75A076}">
      <dsp:nvSpPr>
        <dsp:cNvPr id="0" name=""/>
        <dsp:cNvSpPr/>
      </dsp:nvSpPr>
      <dsp:spPr>
        <a:xfrm>
          <a:off x="2719661" y="2585420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Gdje?</a:t>
          </a:r>
        </a:p>
      </dsp:txBody>
      <dsp:txXfrm>
        <a:off x="2719661" y="2585420"/>
        <a:ext cx="667366" cy="667366"/>
      </dsp:txXfrm>
    </dsp:sp>
    <dsp:sp modelId="{B78F2926-2D46-42CE-BFF5-7050681CF9D0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6110676"/>
            <a:gd name="adj4" fmla="val 4438930"/>
            <a:gd name="adj5" fmla="val 4657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E6D57-D39A-48DA-A777-35AD7EA20A1E}">
      <dsp:nvSpPr>
        <dsp:cNvPr id="0" name=""/>
        <dsp:cNvSpPr/>
      </dsp:nvSpPr>
      <dsp:spPr>
        <a:xfrm>
          <a:off x="1230425" y="2585420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50000"/>
                </a:schemeClr>
              </a:solidFill>
              <a:latin typeface="Impact" panose="020B0806030902050204" pitchFamily="34" charset="0"/>
            </a:rPr>
            <a:t>Kada?</a:t>
          </a:r>
        </a:p>
      </dsp:txBody>
      <dsp:txXfrm>
        <a:off x="1230425" y="2585420"/>
        <a:ext cx="667366" cy="667366"/>
      </dsp:txXfrm>
    </dsp:sp>
    <dsp:sp modelId="{2008DB26-A6BD-4D9E-A585-39F793AC4CC2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9772737"/>
            <a:gd name="adj4" fmla="val 8183459"/>
            <a:gd name="adj5" fmla="val 4657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E852E-D0EB-4342-A613-BB72ED79DCC4}">
      <dsp:nvSpPr>
        <dsp:cNvPr id="0" name=""/>
        <dsp:cNvSpPr/>
      </dsp:nvSpPr>
      <dsp:spPr>
        <a:xfrm>
          <a:off x="485808" y="1295704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Kako?</a:t>
          </a:r>
        </a:p>
      </dsp:txBody>
      <dsp:txXfrm>
        <a:off x="485808" y="1295704"/>
        <a:ext cx="667366" cy="667366"/>
      </dsp:txXfrm>
    </dsp:sp>
    <dsp:sp modelId="{7AEDC134-54D5-4884-8B2B-4D99F8EF3E8C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13166147"/>
            <a:gd name="adj4" fmla="val 11576869"/>
            <a:gd name="adj5" fmla="val 4657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AF0B3-C35A-4706-98D5-BD3A26F58820}">
      <dsp:nvSpPr>
        <dsp:cNvPr id="0" name=""/>
        <dsp:cNvSpPr/>
      </dsp:nvSpPr>
      <dsp:spPr>
        <a:xfrm>
          <a:off x="1230425" y="5988"/>
          <a:ext cx="667366" cy="66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tx2">
                  <a:lumMod val="75000"/>
                </a:schemeClr>
              </a:solidFill>
              <a:latin typeface="Impact" panose="020B0806030902050204" pitchFamily="34" charset="0"/>
            </a:rPr>
            <a:t>Zašto?</a:t>
          </a:r>
        </a:p>
      </dsp:txBody>
      <dsp:txXfrm>
        <a:off x="1230425" y="5988"/>
        <a:ext cx="667366" cy="667366"/>
      </dsp:txXfrm>
    </dsp:sp>
    <dsp:sp modelId="{337B7CFE-324B-4A27-94E7-490B6BCB195C}">
      <dsp:nvSpPr>
        <dsp:cNvPr id="0" name=""/>
        <dsp:cNvSpPr/>
      </dsp:nvSpPr>
      <dsp:spPr>
        <a:xfrm>
          <a:off x="678510" y="-828"/>
          <a:ext cx="3260432" cy="3260432"/>
        </a:xfrm>
        <a:prstGeom prst="circularArrow">
          <a:avLst>
            <a:gd name="adj1" fmla="val 3991"/>
            <a:gd name="adj2" fmla="val 250394"/>
            <a:gd name="adj3" fmla="val 16910676"/>
            <a:gd name="adj4" fmla="val 15238930"/>
            <a:gd name="adj5" fmla="val 465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A54E0-4660-44C1-813D-7411CC18FF76}">
      <dsp:nvSpPr>
        <dsp:cNvPr id="0" name=""/>
        <dsp:cNvSpPr/>
      </dsp:nvSpPr>
      <dsp:spPr>
        <a:xfrm>
          <a:off x="-4690677" y="-719228"/>
          <a:ext cx="5588620" cy="5588620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4CA40-E2BE-4AE1-AB15-030EC550BE77}">
      <dsp:nvSpPr>
        <dsp:cNvPr id="0" name=""/>
        <dsp:cNvSpPr/>
      </dsp:nvSpPr>
      <dsp:spPr>
        <a:xfrm>
          <a:off x="291134" y="188666"/>
          <a:ext cx="3854505" cy="377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jasnoća</a:t>
          </a:r>
        </a:p>
      </dsp:txBody>
      <dsp:txXfrm>
        <a:off x="291134" y="188666"/>
        <a:ext cx="3854505" cy="377166"/>
      </dsp:txXfrm>
    </dsp:sp>
    <dsp:sp modelId="{D87E3BD6-869F-44AD-9DAF-9DBBD398EDCD}">
      <dsp:nvSpPr>
        <dsp:cNvPr id="0" name=""/>
        <dsp:cNvSpPr/>
      </dsp:nvSpPr>
      <dsp:spPr>
        <a:xfrm>
          <a:off x="55404" y="141520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DBBF-1989-4F0D-A72B-BBEC5D307E11}">
      <dsp:nvSpPr>
        <dsp:cNvPr id="0" name=""/>
        <dsp:cNvSpPr/>
      </dsp:nvSpPr>
      <dsp:spPr>
        <a:xfrm>
          <a:off x="632692" y="754748"/>
          <a:ext cx="3512946" cy="377166"/>
        </a:xfrm>
        <a:prstGeom prst="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jednostavnost</a:t>
          </a:r>
        </a:p>
      </dsp:txBody>
      <dsp:txXfrm>
        <a:off x="632692" y="754748"/>
        <a:ext cx="3512946" cy="377166"/>
      </dsp:txXfrm>
    </dsp:sp>
    <dsp:sp modelId="{A6E7DED8-BB3B-4576-86C9-395ECE3AB46A}">
      <dsp:nvSpPr>
        <dsp:cNvPr id="0" name=""/>
        <dsp:cNvSpPr/>
      </dsp:nvSpPr>
      <dsp:spPr>
        <a:xfrm>
          <a:off x="396963" y="707602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1A5D0-E04F-4059-9F65-B0DBB5E40B55}">
      <dsp:nvSpPr>
        <dsp:cNvPr id="0" name=""/>
        <dsp:cNvSpPr/>
      </dsp:nvSpPr>
      <dsp:spPr>
        <a:xfrm>
          <a:off x="819864" y="1320416"/>
          <a:ext cx="3325774" cy="377166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dobar ritam</a:t>
          </a:r>
        </a:p>
      </dsp:txBody>
      <dsp:txXfrm>
        <a:off x="819864" y="1320416"/>
        <a:ext cx="3325774" cy="377166"/>
      </dsp:txXfrm>
    </dsp:sp>
    <dsp:sp modelId="{78A47994-DCC6-48F1-AAE5-BC31CCCF693F}">
      <dsp:nvSpPr>
        <dsp:cNvPr id="0" name=""/>
        <dsp:cNvSpPr/>
      </dsp:nvSpPr>
      <dsp:spPr>
        <a:xfrm>
          <a:off x="584135" y="1273270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A0B3F-B0EC-4528-8E89-88A0932725C1}">
      <dsp:nvSpPr>
        <dsp:cNvPr id="0" name=""/>
        <dsp:cNvSpPr/>
      </dsp:nvSpPr>
      <dsp:spPr>
        <a:xfrm>
          <a:off x="879627" y="1886498"/>
          <a:ext cx="3266012" cy="37716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jezgrovitost</a:t>
          </a:r>
        </a:p>
      </dsp:txBody>
      <dsp:txXfrm>
        <a:off x="879627" y="1886498"/>
        <a:ext cx="3266012" cy="377166"/>
      </dsp:txXfrm>
    </dsp:sp>
    <dsp:sp modelId="{06C66DFC-986E-4594-9F81-1206B9063864}">
      <dsp:nvSpPr>
        <dsp:cNvPr id="0" name=""/>
        <dsp:cNvSpPr/>
      </dsp:nvSpPr>
      <dsp:spPr>
        <a:xfrm>
          <a:off x="643897" y="1839352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9F70C-CBDD-4E44-9864-4F451FBB7CDC}">
      <dsp:nvSpPr>
        <dsp:cNvPr id="0" name=""/>
        <dsp:cNvSpPr/>
      </dsp:nvSpPr>
      <dsp:spPr>
        <a:xfrm>
          <a:off x="819864" y="2452580"/>
          <a:ext cx="3325774" cy="377166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zanimljivost</a:t>
          </a:r>
        </a:p>
      </dsp:txBody>
      <dsp:txXfrm>
        <a:off x="819864" y="2452580"/>
        <a:ext cx="3325774" cy="377166"/>
      </dsp:txXfrm>
    </dsp:sp>
    <dsp:sp modelId="{D5F62CBD-14B5-4499-BA81-FFBA459BCFA7}">
      <dsp:nvSpPr>
        <dsp:cNvPr id="0" name=""/>
        <dsp:cNvSpPr/>
      </dsp:nvSpPr>
      <dsp:spPr>
        <a:xfrm>
          <a:off x="584135" y="2405435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C5827-F3B6-4CFD-A388-39C51C4D0062}">
      <dsp:nvSpPr>
        <dsp:cNvPr id="0" name=""/>
        <dsp:cNvSpPr/>
      </dsp:nvSpPr>
      <dsp:spPr>
        <a:xfrm>
          <a:off x="632692" y="3018248"/>
          <a:ext cx="3512946" cy="377166"/>
        </a:xfrm>
        <a:prstGeom prst="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objektivnost</a:t>
          </a:r>
        </a:p>
      </dsp:txBody>
      <dsp:txXfrm>
        <a:off x="632692" y="3018248"/>
        <a:ext cx="3512946" cy="377166"/>
      </dsp:txXfrm>
    </dsp:sp>
    <dsp:sp modelId="{F7BE0346-8786-4171-A92C-0D1E1ABDD733}">
      <dsp:nvSpPr>
        <dsp:cNvPr id="0" name=""/>
        <dsp:cNvSpPr/>
      </dsp:nvSpPr>
      <dsp:spPr>
        <a:xfrm>
          <a:off x="396963" y="2971102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AD794-3C3D-4C19-8CEC-F8F53AC7D58C}">
      <dsp:nvSpPr>
        <dsp:cNvPr id="0" name=""/>
        <dsp:cNvSpPr/>
      </dsp:nvSpPr>
      <dsp:spPr>
        <a:xfrm>
          <a:off x="291134" y="3584330"/>
          <a:ext cx="3854505" cy="37716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3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aktualnost</a:t>
          </a:r>
        </a:p>
      </dsp:txBody>
      <dsp:txXfrm>
        <a:off x="291134" y="3584330"/>
        <a:ext cx="3854505" cy="377166"/>
      </dsp:txXfrm>
    </dsp:sp>
    <dsp:sp modelId="{57EBF151-3FB8-4BC3-8A3C-764F8ED4C88F}">
      <dsp:nvSpPr>
        <dsp:cNvPr id="0" name=""/>
        <dsp:cNvSpPr/>
      </dsp:nvSpPr>
      <dsp:spPr>
        <a:xfrm>
          <a:off x="55404" y="3537184"/>
          <a:ext cx="471458" cy="47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9701-542E-46D1-9EB3-13156E1AECDF}">
      <dsp:nvSpPr>
        <dsp:cNvPr id="0" name=""/>
        <dsp:cNvSpPr/>
      </dsp:nvSpPr>
      <dsp:spPr>
        <a:xfrm>
          <a:off x="1943105" y="1859680"/>
          <a:ext cx="462676" cy="1322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338" y="0"/>
              </a:lnTo>
              <a:lnTo>
                <a:pt x="231338" y="1322435"/>
              </a:lnTo>
              <a:lnTo>
                <a:pt x="462676" y="13224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39417" y="2485871"/>
        <a:ext cx="70051" cy="70051"/>
      </dsp:txXfrm>
    </dsp:sp>
    <dsp:sp modelId="{7A40B6BF-4B85-44D1-9B09-EE49CAD884FE}">
      <dsp:nvSpPr>
        <dsp:cNvPr id="0" name=""/>
        <dsp:cNvSpPr/>
      </dsp:nvSpPr>
      <dsp:spPr>
        <a:xfrm>
          <a:off x="1943105" y="1859680"/>
          <a:ext cx="462676" cy="44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338" y="0"/>
              </a:lnTo>
              <a:lnTo>
                <a:pt x="231338" y="440811"/>
              </a:lnTo>
              <a:lnTo>
                <a:pt x="462676" y="4408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58467" y="2064109"/>
        <a:ext cx="31952" cy="31952"/>
      </dsp:txXfrm>
    </dsp:sp>
    <dsp:sp modelId="{1F416128-85FB-46B0-A7B3-B232A1C5932D}">
      <dsp:nvSpPr>
        <dsp:cNvPr id="0" name=""/>
        <dsp:cNvSpPr/>
      </dsp:nvSpPr>
      <dsp:spPr>
        <a:xfrm>
          <a:off x="1943105" y="1418868"/>
          <a:ext cx="462676" cy="440811"/>
        </a:xfrm>
        <a:custGeom>
          <a:avLst/>
          <a:gdLst/>
          <a:ahLst/>
          <a:cxnLst/>
          <a:rect l="0" t="0" r="0" b="0"/>
          <a:pathLst>
            <a:path>
              <a:moveTo>
                <a:pt x="0" y="440811"/>
              </a:moveTo>
              <a:lnTo>
                <a:pt x="231338" y="440811"/>
              </a:lnTo>
              <a:lnTo>
                <a:pt x="231338" y="0"/>
              </a:lnTo>
              <a:lnTo>
                <a:pt x="4626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58467" y="1623297"/>
        <a:ext cx="31952" cy="31952"/>
      </dsp:txXfrm>
    </dsp:sp>
    <dsp:sp modelId="{A260B681-048D-4F06-9BF3-275064C30F10}">
      <dsp:nvSpPr>
        <dsp:cNvPr id="0" name=""/>
        <dsp:cNvSpPr/>
      </dsp:nvSpPr>
      <dsp:spPr>
        <a:xfrm>
          <a:off x="1943105" y="537244"/>
          <a:ext cx="462676" cy="1322435"/>
        </a:xfrm>
        <a:custGeom>
          <a:avLst/>
          <a:gdLst/>
          <a:ahLst/>
          <a:cxnLst/>
          <a:rect l="0" t="0" r="0" b="0"/>
          <a:pathLst>
            <a:path>
              <a:moveTo>
                <a:pt x="0" y="1322435"/>
              </a:moveTo>
              <a:lnTo>
                <a:pt x="231338" y="1322435"/>
              </a:lnTo>
              <a:lnTo>
                <a:pt x="231338" y="0"/>
              </a:lnTo>
              <a:lnTo>
                <a:pt x="4626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139417" y="1163436"/>
        <a:ext cx="70051" cy="70051"/>
      </dsp:txXfrm>
    </dsp:sp>
    <dsp:sp modelId="{60DE7F9E-2E20-42DC-A6C7-642A48973E0C}">
      <dsp:nvSpPr>
        <dsp:cNvPr id="0" name=""/>
        <dsp:cNvSpPr/>
      </dsp:nvSpPr>
      <dsp:spPr>
        <a:xfrm rot="16200000">
          <a:off x="-265593" y="1507030"/>
          <a:ext cx="3712099" cy="7052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izvješće</a:t>
          </a:r>
        </a:p>
      </dsp:txBody>
      <dsp:txXfrm>
        <a:off x="-265593" y="1507030"/>
        <a:ext cx="3712099" cy="705298"/>
      </dsp:txXfrm>
    </dsp:sp>
    <dsp:sp modelId="{1F89D07B-577C-461D-8326-D79F1DE3110B}">
      <dsp:nvSpPr>
        <dsp:cNvPr id="0" name=""/>
        <dsp:cNvSpPr/>
      </dsp:nvSpPr>
      <dsp:spPr>
        <a:xfrm>
          <a:off x="2405781" y="184595"/>
          <a:ext cx="2313380" cy="705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objektivno</a:t>
          </a:r>
        </a:p>
      </dsp:txBody>
      <dsp:txXfrm>
        <a:off x="2405781" y="184595"/>
        <a:ext cx="2313380" cy="705298"/>
      </dsp:txXfrm>
    </dsp:sp>
    <dsp:sp modelId="{69EB4004-B863-4598-97E5-DAF7F6C9BDE3}">
      <dsp:nvSpPr>
        <dsp:cNvPr id="0" name=""/>
        <dsp:cNvSpPr/>
      </dsp:nvSpPr>
      <dsp:spPr>
        <a:xfrm>
          <a:off x="2405781" y="1066218"/>
          <a:ext cx="2313380" cy="705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točno pripovijedanje</a:t>
          </a:r>
        </a:p>
      </dsp:txBody>
      <dsp:txXfrm>
        <a:off x="2405781" y="1066218"/>
        <a:ext cx="2313380" cy="705298"/>
      </dsp:txXfrm>
    </dsp:sp>
    <dsp:sp modelId="{A6C7242A-EF2A-4FE4-9EC2-45419F04EC09}">
      <dsp:nvSpPr>
        <dsp:cNvPr id="0" name=""/>
        <dsp:cNvSpPr/>
      </dsp:nvSpPr>
      <dsp:spPr>
        <a:xfrm>
          <a:off x="2405781" y="1947842"/>
          <a:ext cx="2313380" cy="705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iznosi zapažanja o pojavama i promjenama u vremenu i prostoru</a:t>
          </a:r>
        </a:p>
      </dsp:txBody>
      <dsp:txXfrm>
        <a:off x="2405781" y="1947842"/>
        <a:ext cx="2313380" cy="705298"/>
      </dsp:txXfrm>
    </dsp:sp>
    <dsp:sp modelId="{89F8B376-CBD8-47D6-9DF6-2786B8A6EEB3}">
      <dsp:nvSpPr>
        <dsp:cNvPr id="0" name=""/>
        <dsp:cNvSpPr/>
      </dsp:nvSpPr>
      <dsp:spPr>
        <a:xfrm>
          <a:off x="2405781" y="2829465"/>
          <a:ext cx="2313380" cy="7052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sažeto ili dugo.</a:t>
          </a:r>
        </a:p>
      </dsp:txBody>
      <dsp:txXfrm>
        <a:off x="2405781" y="2829465"/>
        <a:ext cx="2313380" cy="705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AB40F-A635-4728-BC1A-9B2B008EC183}">
      <dsp:nvSpPr>
        <dsp:cNvPr id="0" name=""/>
        <dsp:cNvSpPr/>
      </dsp:nvSpPr>
      <dsp:spPr>
        <a:xfrm>
          <a:off x="5477698" y="2676869"/>
          <a:ext cx="91440" cy="4981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1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3CCD-4D13-495E-84E0-832B24A8C25F}">
      <dsp:nvSpPr>
        <dsp:cNvPr id="0" name=""/>
        <dsp:cNvSpPr/>
      </dsp:nvSpPr>
      <dsp:spPr>
        <a:xfrm>
          <a:off x="3945498" y="1102710"/>
          <a:ext cx="1577919" cy="48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84"/>
              </a:lnTo>
              <a:lnTo>
                <a:pt x="1577919" y="327784"/>
              </a:lnTo>
              <a:lnTo>
                <a:pt x="1577919" y="4864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0BBEA-CF22-4220-8EA2-E5167872B68F}">
      <dsp:nvSpPr>
        <dsp:cNvPr id="0" name=""/>
        <dsp:cNvSpPr/>
      </dsp:nvSpPr>
      <dsp:spPr>
        <a:xfrm>
          <a:off x="2221468" y="3022755"/>
          <a:ext cx="1046773" cy="498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87"/>
              </a:lnTo>
              <a:lnTo>
                <a:pt x="1046773" y="339487"/>
              </a:lnTo>
              <a:lnTo>
                <a:pt x="1046773" y="4981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BE34B-AF14-44BD-8446-E1CC31BF2E8C}">
      <dsp:nvSpPr>
        <dsp:cNvPr id="0" name=""/>
        <dsp:cNvSpPr/>
      </dsp:nvSpPr>
      <dsp:spPr>
        <a:xfrm>
          <a:off x="1174694" y="3022755"/>
          <a:ext cx="1046773" cy="498169"/>
        </a:xfrm>
        <a:custGeom>
          <a:avLst/>
          <a:gdLst/>
          <a:ahLst/>
          <a:cxnLst/>
          <a:rect l="0" t="0" r="0" b="0"/>
          <a:pathLst>
            <a:path>
              <a:moveTo>
                <a:pt x="1046773" y="0"/>
              </a:moveTo>
              <a:lnTo>
                <a:pt x="1046773" y="339487"/>
              </a:lnTo>
              <a:lnTo>
                <a:pt x="0" y="339487"/>
              </a:lnTo>
              <a:lnTo>
                <a:pt x="0" y="4981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16706-B352-4E01-8FF6-E3D3F5320E9D}">
      <dsp:nvSpPr>
        <dsp:cNvPr id="0" name=""/>
        <dsp:cNvSpPr/>
      </dsp:nvSpPr>
      <dsp:spPr>
        <a:xfrm>
          <a:off x="2221468" y="1102710"/>
          <a:ext cx="1724030" cy="486465"/>
        </a:xfrm>
        <a:custGeom>
          <a:avLst/>
          <a:gdLst/>
          <a:ahLst/>
          <a:cxnLst/>
          <a:rect l="0" t="0" r="0" b="0"/>
          <a:pathLst>
            <a:path>
              <a:moveTo>
                <a:pt x="1724030" y="0"/>
              </a:moveTo>
              <a:lnTo>
                <a:pt x="1724030" y="327784"/>
              </a:lnTo>
              <a:lnTo>
                <a:pt x="0" y="327784"/>
              </a:lnTo>
              <a:lnTo>
                <a:pt x="0" y="4864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2DCDC-8BAD-4C0D-92A2-340D2FAA042A}">
      <dsp:nvSpPr>
        <dsp:cNvPr id="0" name=""/>
        <dsp:cNvSpPr/>
      </dsp:nvSpPr>
      <dsp:spPr>
        <a:xfrm>
          <a:off x="3089047" y="15018"/>
          <a:ext cx="1712902" cy="10876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CA93DE-614D-4ED6-9539-428A962DC306}">
      <dsp:nvSpPr>
        <dsp:cNvPr id="0" name=""/>
        <dsp:cNvSpPr/>
      </dsp:nvSpPr>
      <dsp:spPr>
        <a:xfrm>
          <a:off x="3279370" y="195824"/>
          <a:ext cx="1712902" cy="1087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NAGLASAK</a:t>
          </a:r>
        </a:p>
      </dsp:txBody>
      <dsp:txXfrm>
        <a:off x="3311227" y="227681"/>
        <a:ext cx="1649188" cy="1023978"/>
      </dsp:txXfrm>
    </dsp:sp>
    <dsp:sp modelId="{5BDEA0CE-F294-40F5-B3EF-9864B8D48623}">
      <dsp:nvSpPr>
        <dsp:cNvPr id="0" name=""/>
        <dsp:cNvSpPr/>
      </dsp:nvSpPr>
      <dsp:spPr>
        <a:xfrm>
          <a:off x="1115670" y="1589176"/>
          <a:ext cx="2211596" cy="14335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5FADF6-A26F-4328-B9D1-DB2FB2073BEC}">
      <dsp:nvSpPr>
        <dsp:cNvPr id="0" name=""/>
        <dsp:cNvSpPr/>
      </dsp:nvSpPr>
      <dsp:spPr>
        <a:xfrm>
          <a:off x="1305992" y="1769982"/>
          <a:ext cx="2211596" cy="1433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Naglaske bilježimo određenim naglasnim </a:t>
          </a:r>
          <a:r>
            <a:rPr lang="hr-HR" sz="1800" b="1" kern="1200" dirty="0"/>
            <a:t>znakom</a:t>
          </a:r>
          <a:r>
            <a:rPr lang="hr-HR" sz="1800" kern="1200" dirty="0"/>
            <a:t> iznad samoglasnika u naglašenome slogu. </a:t>
          </a:r>
        </a:p>
      </dsp:txBody>
      <dsp:txXfrm>
        <a:off x="1347980" y="1811970"/>
        <a:ext cx="2127620" cy="1349603"/>
      </dsp:txXfrm>
    </dsp:sp>
    <dsp:sp modelId="{D70B39AD-AF95-4FF6-9CF0-874304893602}">
      <dsp:nvSpPr>
        <dsp:cNvPr id="0" name=""/>
        <dsp:cNvSpPr/>
      </dsp:nvSpPr>
      <dsp:spPr>
        <a:xfrm>
          <a:off x="318243" y="3520924"/>
          <a:ext cx="1712902" cy="13664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F64CAD-267D-405B-96CF-7A39D3581AD2}">
      <dsp:nvSpPr>
        <dsp:cNvPr id="0" name=""/>
        <dsp:cNvSpPr/>
      </dsp:nvSpPr>
      <dsp:spPr>
        <a:xfrm>
          <a:off x="508566" y="3701730"/>
          <a:ext cx="1712902" cy="1366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Nositelji</a:t>
          </a:r>
          <a:r>
            <a:rPr lang="pl-PL" sz="1800" kern="1200" dirty="0"/>
            <a:t> su </a:t>
          </a:r>
          <a:r>
            <a:rPr lang="pl-PL" sz="1800" b="1" kern="1200" dirty="0"/>
            <a:t>naglaska</a:t>
          </a:r>
          <a:r>
            <a:rPr lang="pl-PL" sz="1800" kern="1200" dirty="0"/>
            <a:t> samoglasnici </a:t>
          </a:r>
          <a:br>
            <a:rPr lang="pl-PL" sz="1800" kern="1200" dirty="0"/>
          </a:br>
          <a:r>
            <a:rPr lang="pl-PL" sz="1800" kern="1200" dirty="0"/>
            <a:t>(a, e, i, o, u, ie) i samoglasno r. </a:t>
          </a:r>
          <a:endParaRPr lang="hr-HR" sz="1800" kern="1200" dirty="0"/>
        </a:p>
      </dsp:txBody>
      <dsp:txXfrm>
        <a:off x="548588" y="3741752"/>
        <a:ext cx="1632858" cy="1286402"/>
      </dsp:txXfrm>
    </dsp:sp>
    <dsp:sp modelId="{329E42C3-9D3A-4CE4-829D-A7A57E2A96F0}">
      <dsp:nvSpPr>
        <dsp:cNvPr id="0" name=""/>
        <dsp:cNvSpPr/>
      </dsp:nvSpPr>
      <dsp:spPr>
        <a:xfrm>
          <a:off x="2411790" y="3520924"/>
          <a:ext cx="1712902" cy="12570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8BB690-5F29-4BBB-BF1B-29DD74463B3C}">
      <dsp:nvSpPr>
        <dsp:cNvPr id="0" name=""/>
        <dsp:cNvSpPr/>
      </dsp:nvSpPr>
      <dsp:spPr>
        <a:xfrm>
          <a:off x="2602113" y="3701730"/>
          <a:ext cx="1712902" cy="1257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Riječi naglašavamo prema propisanim </a:t>
          </a:r>
          <a:r>
            <a:rPr lang="hr-HR" sz="1800" b="1" kern="1200" dirty="0"/>
            <a:t>pravilima.</a:t>
          </a:r>
        </a:p>
      </dsp:txBody>
      <dsp:txXfrm>
        <a:off x="2638931" y="3738548"/>
        <a:ext cx="1639266" cy="1183410"/>
      </dsp:txXfrm>
    </dsp:sp>
    <dsp:sp modelId="{095DD6AC-C0ED-4AA8-B027-EC6EC81438C0}">
      <dsp:nvSpPr>
        <dsp:cNvPr id="0" name=""/>
        <dsp:cNvSpPr/>
      </dsp:nvSpPr>
      <dsp:spPr>
        <a:xfrm>
          <a:off x="4323855" y="1589176"/>
          <a:ext cx="2399124" cy="10876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E79779-4A38-4E05-A5EB-925116AA9B54}">
      <dsp:nvSpPr>
        <dsp:cNvPr id="0" name=""/>
        <dsp:cNvSpPr/>
      </dsp:nvSpPr>
      <dsp:spPr>
        <a:xfrm>
          <a:off x="4514178" y="1769982"/>
          <a:ext cx="2399124" cy="1087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Naglasak je isticanje </a:t>
          </a:r>
          <a:r>
            <a:rPr lang="hr-HR" sz="1800" b="1" kern="1200" dirty="0"/>
            <a:t>jednoga sloga </a:t>
          </a:r>
          <a:r>
            <a:rPr lang="hr-HR" sz="1800" kern="1200" dirty="0"/>
            <a:t>u riječi jačinom i visinom glasa. </a:t>
          </a:r>
        </a:p>
      </dsp:txBody>
      <dsp:txXfrm>
        <a:off x="4546035" y="1801839"/>
        <a:ext cx="2335410" cy="1023978"/>
      </dsp:txXfrm>
    </dsp:sp>
    <dsp:sp modelId="{308522A1-D246-42B9-AC2E-D80A23E2F638}">
      <dsp:nvSpPr>
        <dsp:cNvPr id="0" name=""/>
        <dsp:cNvSpPr/>
      </dsp:nvSpPr>
      <dsp:spPr>
        <a:xfrm>
          <a:off x="4505337" y="3175038"/>
          <a:ext cx="2036160" cy="1087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344B1-0F40-43A5-9EF5-566B9CE3A196}">
      <dsp:nvSpPr>
        <dsp:cNvPr id="0" name=""/>
        <dsp:cNvSpPr/>
      </dsp:nvSpPr>
      <dsp:spPr>
        <a:xfrm>
          <a:off x="4695660" y="3355844"/>
          <a:ext cx="2036160" cy="1087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Hrvatski je naglasni sustav </a:t>
          </a:r>
          <a:r>
            <a:rPr lang="hr-HR" sz="1800" b="1" kern="1200" dirty="0" err="1"/>
            <a:t>četveronaglasni</a:t>
          </a:r>
          <a:r>
            <a:rPr lang="hr-HR" sz="1800" b="1" kern="1200" dirty="0"/>
            <a:t>.</a:t>
          </a:r>
          <a:r>
            <a:rPr lang="hr-HR" sz="1600" b="1" kern="1200" dirty="0"/>
            <a:t> </a:t>
          </a:r>
        </a:p>
      </dsp:txBody>
      <dsp:txXfrm>
        <a:off x="4727517" y="3387701"/>
        <a:ext cx="1972446" cy="102397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2EA04-D559-4906-A3FD-D899C3D39F9B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9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uvod</a:t>
          </a:r>
          <a:endParaRPr lang="hr-HR" sz="1800" kern="1200" dirty="0">
            <a:latin typeface="Impact" panose="020B0806030902050204" pitchFamily="34" charset="0"/>
          </a:endParaRPr>
        </a:p>
      </dsp:txBody>
      <dsp:txXfrm>
        <a:off x="0" y="1030789"/>
        <a:ext cx="7832064" cy="591873"/>
      </dsp:txXfrm>
    </dsp:sp>
    <dsp:sp modelId="{7DEA158E-DF5D-45F8-BCCA-3A714AD525F7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početni dio komentara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ukratko objašnjenje teme komentara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važna </a:t>
          </a:r>
          <a:r>
            <a:rPr lang="hr-HR" sz="1800" b="1" kern="1200" dirty="0"/>
            <a:t>prva rečenica.</a:t>
          </a:r>
        </a:p>
      </dsp:txBody>
      <dsp:txXfrm>
        <a:off x="0" y="1647691"/>
        <a:ext cx="2503424" cy="2280331"/>
      </dsp:txXfrm>
    </dsp:sp>
    <dsp:sp modelId="{A9AC3DA9-F1DA-44D9-AB15-396B89FD2DDC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9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>
              <a:latin typeface="Impact" panose="020B0806030902050204" pitchFamily="34" charset="0"/>
            </a:rPr>
            <a:t>razradba</a:t>
          </a:r>
          <a:endParaRPr lang="hr-HR" sz="1800" kern="1200" dirty="0">
            <a:latin typeface="Impact" panose="020B0806030902050204" pitchFamily="34" charset="0"/>
          </a:endParaRPr>
        </a:p>
      </dsp:txBody>
      <dsp:txXfrm>
        <a:off x="2503423" y="1425371"/>
        <a:ext cx="5328640" cy="591873"/>
      </dsp:txXfrm>
    </dsp:sp>
    <dsp:sp modelId="{FD0120FD-06B3-4574-BD8C-4AB8B71053CF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središnji dio komentara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objašnjavanje mišljenja, stajališta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dokazi </a:t>
          </a:r>
          <a:r>
            <a:rPr lang="hr-HR" sz="1800" b="1" i="1" kern="1200" dirty="0"/>
            <a:t>za </a:t>
          </a:r>
          <a:r>
            <a:rPr lang="hr-HR" sz="1800" b="0" i="0" kern="1200" dirty="0"/>
            <a:t>i</a:t>
          </a:r>
          <a:r>
            <a:rPr lang="hr-HR" sz="1800" b="1" i="1" kern="1200" dirty="0"/>
            <a:t> protiv.</a:t>
          </a:r>
        </a:p>
      </dsp:txBody>
      <dsp:txXfrm>
        <a:off x="2503423" y="2042273"/>
        <a:ext cx="2503424" cy="2280331"/>
      </dsp:txXfrm>
    </dsp:sp>
    <dsp:sp modelId="{B61FEE5C-1BB9-4512-947B-1570267C9C0A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9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zaključak</a:t>
          </a:r>
        </a:p>
      </dsp:txBody>
      <dsp:txXfrm>
        <a:off x="5006848" y="1819953"/>
        <a:ext cx="2825216" cy="591873"/>
      </dsp:txXfrm>
    </dsp:sp>
    <dsp:sp modelId="{90743D5D-3C55-4515-8D4E-36E69ABD70D2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završni dio komentara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zaključne misli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važna </a:t>
          </a:r>
          <a:r>
            <a:rPr lang="hr-HR" sz="1800" b="1" kern="1200" dirty="0"/>
            <a:t>zadnja rečenica.</a:t>
          </a:r>
        </a:p>
      </dsp:txBody>
      <dsp:txXfrm>
        <a:off x="5006848" y="2436855"/>
        <a:ext cx="2503424" cy="224695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2F84A-AE8A-4A40-8895-BC3F3CD5F970}">
      <dsp:nvSpPr>
        <dsp:cNvPr id="0" name=""/>
        <dsp:cNvSpPr/>
      </dsp:nvSpPr>
      <dsp:spPr>
        <a:xfrm>
          <a:off x="1717740" y="0"/>
          <a:ext cx="2295956" cy="22963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6E44F-C402-44B7-84E3-CCD32A60DFC7}">
      <dsp:nvSpPr>
        <dsp:cNvPr id="0" name=""/>
        <dsp:cNvSpPr/>
      </dsp:nvSpPr>
      <dsp:spPr>
        <a:xfrm>
          <a:off x="4014127" y="684503"/>
          <a:ext cx="1377573" cy="91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pozdrav primatelju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 kraju zarez ili uskličnik</a:t>
          </a:r>
        </a:p>
      </dsp:txBody>
      <dsp:txXfrm>
        <a:off x="4014127" y="684503"/>
        <a:ext cx="1377573" cy="918712"/>
      </dsp:txXfrm>
    </dsp:sp>
    <dsp:sp modelId="{0B732216-7854-4466-BA95-94AD4C2BA010}">
      <dsp:nvSpPr>
        <dsp:cNvPr id="0" name=""/>
        <dsp:cNvSpPr/>
      </dsp:nvSpPr>
      <dsp:spPr>
        <a:xfrm>
          <a:off x="2112018" y="829035"/>
          <a:ext cx="1502225" cy="63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oslovljavanje</a:t>
          </a:r>
        </a:p>
      </dsp:txBody>
      <dsp:txXfrm>
        <a:off x="2112018" y="829035"/>
        <a:ext cx="1502225" cy="637756"/>
      </dsp:txXfrm>
    </dsp:sp>
    <dsp:sp modelId="{BAF621C4-A4C6-4DC9-A4D0-67CB5076D5FF}">
      <dsp:nvSpPr>
        <dsp:cNvPr id="0" name=""/>
        <dsp:cNvSpPr/>
      </dsp:nvSpPr>
      <dsp:spPr>
        <a:xfrm>
          <a:off x="1080046" y="1319397"/>
          <a:ext cx="2295956" cy="22963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7F1FA-DDA1-48B6-9A94-13CC6AA77FD6}">
      <dsp:nvSpPr>
        <dsp:cNvPr id="0" name=""/>
        <dsp:cNvSpPr/>
      </dsp:nvSpPr>
      <dsp:spPr>
        <a:xfrm>
          <a:off x="3376002" y="2011533"/>
          <a:ext cx="1377573" cy="91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tekst pisma</a:t>
          </a:r>
        </a:p>
      </dsp:txBody>
      <dsp:txXfrm>
        <a:off x="3376002" y="2011533"/>
        <a:ext cx="1377573" cy="918712"/>
      </dsp:txXfrm>
    </dsp:sp>
    <dsp:sp modelId="{17DF9430-5EB7-4F0A-909C-063BA3F5C42A}">
      <dsp:nvSpPr>
        <dsp:cNvPr id="0" name=""/>
        <dsp:cNvSpPr/>
      </dsp:nvSpPr>
      <dsp:spPr>
        <a:xfrm>
          <a:off x="1590115" y="2156065"/>
          <a:ext cx="1275818" cy="63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sadržaj pisma</a:t>
          </a:r>
        </a:p>
      </dsp:txBody>
      <dsp:txXfrm>
        <a:off x="1590115" y="2156065"/>
        <a:ext cx="1275818" cy="637756"/>
      </dsp:txXfrm>
    </dsp:sp>
    <dsp:sp modelId="{46FBD947-D4DE-43AF-90D2-858F1361B746}">
      <dsp:nvSpPr>
        <dsp:cNvPr id="0" name=""/>
        <dsp:cNvSpPr/>
      </dsp:nvSpPr>
      <dsp:spPr>
        <a:xfrm>
          <a:off x="1881152" y="2796684"/>
          <a:ext cx="1972581" cy="19733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4FEF-E39D-4E07-A53F-1C860C918AE6}">
      <dsp:nvSpPr>
        <dsp:cNvPr id="0" name=""/>
        <dsp:cNvSpPr/>
      </dsp:nvSpPr>
      <dsp:spPr>
        <a:xfrm>
          <a:off x="4014127" y="3338085"/>
          <a:ext cx="1377573" cy="91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pozdrav na kraju uz potpis pošiljatelja</a:t>
          </a:r>
        </a:p>
      </dsp:txBody>
      <dsp:txXfrm>
        <a:off x="4014127" y="3338085"/>
        <a:ext cx="1377573" cy="918712"/>
      </dsp:txXfrm>
    </dsp:sp>
    <dsp:sp modelId="{32BCD57C-0A82-4F91-B88B-3451F2CA9BAF}">
      <dsp:nvSpPr>
        <dsp:cNvPr id="0" name=""/>
        <dsp:cNvSpPr/>
      </dsp:nvSpPr>
      <dsp:spPr>
        <a:xfrm>
          <a:off x="2228240" y="3485003"/>
          <a:ext cx="1275818" cy="63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potpis i pozdrav</a:t>
          </a:r>
        </a:p>
      </dsp:txBody>
      <dsp:txXfrm>
        <a:off x="2228240" y="3485003"/>
        <a:ext cx="1275818" cy="63775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D065-A619-4555-9F49-7B2793BB55CB}">
      <dsp:nvSpPr>
        <dsp:cNvPr id="0" name=""/>
        <dsp:cNvSpPr/>
      </dsp:nvSpPr>
      <dsp:spPr>
        <a:xfrm>
          <a:off x="4855" y="0"/>
          <a:ext cx="386158" cy="38615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8667-5D3E-4C87-9658-1676187339FD}">
      <dsp:nvSpPr>
        <dsp:cNvPr id="0" name=""/>
        <dsp:cNvSpPr/>
      </dsp:nvSpPr>
      <dsp:spPr>
        <a:xfrm>
          <a:off x="43471" y="38615"/>
          <a:ext cx="308927" cy="308927"/>
        </a:xfrm>
        <a:prstGeom prst="chord">
          <a:avLst>
            <a:gd name="adj1" fmla="val 1168272"/>
            <a:gd name="adj2" fmla="val 96317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26F80-181E-421E-BA95-D7F4DC280940}">
      <dsp:nvSpPr>
        <dsp:cNvPr id="0" name=""/>
        <dsp:cNvSpPr/>
      </dsp:nvSpPr>
      <dsp:spPr>
        <a:xfrm>
          <a:off x="237594" y="386158"/>
          <a:ext cx="1610125" cy="16250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accent2">
                  <a:lumMod val="50000"/>
                </a:schemeClr>
              </a:solidFill>
            </a:rPr>
            <a:t>intimno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obraćamo se jednoj osobi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iznosimo svoje osjećaje i misli.</a:t>
          </a:r>
        </a:p>
      </dsp:txBody>
      <dsp:txXfrm>
        <a:off x="237594" y="386158"/>
        <a:ext cx="1610125" cy="1625085"/>
      </dsp:txXfrm>
    </dsp:sp>
    <dsp:sp modelId="{1C971469-BE28-43A0-8EC6-8C3188AC68CB}">
      <dsp:nvSpPr>
        <dsp:cNvPr id="0" name=""/>
        <dsp:cNvSpPr/>
      </dsp:nvSpPr>
      <dsp:spPr>
        <a:xfrm>
          <a:off x="471463" y="0"/>
          <a:ext cx="1142386" cy="3861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osobno pismo</a:t>
          </a:r>
        </a:p>
      </dsp:txBody>
      <dsp:txXfrm>
        <a:off x="471463" y="0"/>
        <a:ext cx="1142386" cy="386158"/>
      </dsp:txXfrm>
    </dsp:sp>
    <dsp:sp modelId="{72A1515E-6815-4304-8F9C-FC51542F5513}">
      <dsp:nvSpPr>
        <dsp:cNvPr id="0" name=""/>
        <dsp:cNvSpPr/>
      </dsp:nvSpPr>
      <dsp:spPr>
        <a:xfrm>
          <a:off x="1928169" y="0"/>
          <a:ext cx="386158" cy="38615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7055C-7E57-47E9-864B-183BD1EFE52D}">
      <dsp:nvSpPr>
        <dsp:cNvPr id="0" name=""/>
        <dsp:cNvSpPr/>
      </dsp:nvSpPr>
      <dsp:spPr>
        <a:xfrm>
          <a:off x="1966785" y="38615"/>
          <a:ext cx="308927" cy="308927"/>
        </a:xfrm>
        <a:prstGeom prst="chord">
          <a:avLst>
            <a:gd name="adj1" fmla="val 20431728"/>
            <a:gd name="adj2" fmla="val 1196827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8F827-9AB2-4FCC-96FD-61694CFAD205}">
      <dsp:nvSpPr>
        <dsp:cNvPr id="0" name=""/>
        <dsp:cNvSpPr/>
      </dsp:nvSpPr>
      <dsp:spPr>
        <a:xfrm>
          <a:off x="2145801" y="386158"/>
          <a:ext cx="1640341" cy="16250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accent2">
                  <a:lumMod val="50000"/>
                </a:schemeClr>
              </a:solidFill>
            </a:rPr>
            <a:t>službeno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upućeno tvrtkama, organizacijama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</a:t>
          </a:r>
          <a:r>
            <a:rPr lang="hr-HR" sz="1800" kern="1200" dirty="0"/>
            <a:t>uspostavljamo poslovnu komunikaciju.</a:t>
          </a:r>
        </a:p>
      </dsp:txBody>
      <dsp:txXfrm>
        <a:off x="2145801" y="386158"/>
        <a:ext cx="1640341" cy="1625085"/>
      </dsp:txXfrm>
    </dsp:sp>
    <dsp:sp modelId="{CBE2CA2F-1664-41F9-A1D2-D8AAAC6A66C7}">
      <dsp:nvSpPr>
        <dsp:cNvPr id="0" name=""/>
        <dsp:cNvSpPr/>
      </dsp:nvSpPr>
      <dsp:spPr>
        <a:xfrm>
          <a:off x="2394778" y="0"/>
          <a:ext cx="1142386" cy="3861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poslovno pismo</a:t>
          </a:r>
        </a:p>
      </dsp:txBody>
      <dsp:txXfrm>
        <a:off x="2394778" y="0"/>
        <a:ext cx="1142386" cy="386158"/>
      </dsp:txXfrm>
    </dsp:sp>
    <dsp:sp modelId="{351B3BA5-3123-490D-A627-A5D1D2F40A78}">
      <dsp:nvSpPr>
        <dsp:cNvPr id="0" name=""/>
        <dsp:cNvSpPr/>
      </dsp:nvSpPr>
      <dsp:spPr>
        <a:xfrm>
          <a:off x="3866592" y="0"/>
          <a:ext cx="386158" cy="386158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FD42B-CDBB-4C2D-8F4A-BE59056A9B14}">
      <dsp:nvSpPr>
        <dsp:cNvPr id="0" name=""/>
        <dsp:cNvSpPr/>
      </dsp:nvSpPr>
      <dsp:spPr>
        <a:xfrm>
          <a:off x="3905208" y="38615"/>
          <a:ext cx="308927" cy="308927"/>
        </a:xfrm>
        <a:prstGeom prst="chord">
          <a:avLst>
            <a:gd name="adj1" fmla="val 162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7A448C-E06B-48E1-BDAA-75805E814302}">
      <dsp:nvSpPr>
        <dsp:cNvPr id="0" name=""/>
        <dsp:cNvSpPr/>
      </dsp:nvSpPr>
      <dsp:spPr>
        <a:xfrm>
          <a:off x="3903943" y="386158"/>
          <a:ext cx="2000901" cy="162508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accent2">
                  <a:lumMod val="50000"/>
                </a:schemeClr>
              </a:solidFill>
            </a:rPr>
            <a:t>javno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objavljeno </a:t>
          </a:r>
          <a:r>
            <a:rPr lang="hr-HR" sz="1800" kern="1200" dirty="0"/>
            <a:t>putem masovnih medija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upućeno velikom broju ljudi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Calibri" panose="020F0502020204030204" pitchFamily="34" charset="0"/>
              <a:cs typeface="Calibri" panose="020F0502020204030204" pitchFamily="34" charset="0"/>
            </a:rPr>
            <a:t>̶  </a:t>
          </a:r>
          <a:r>
            <a:rPr lang="hr-HR" sz="1800" kern="1200" dirty="0"/>
            <a:t>govori o društvenom problemu.</a:t>
          </a:r>
        </a:p>
      </dsp:txBody>
      <dsp:txXfrm>
        <a:off x="3903943" y="386158"/>
        <a:ext cx="2000901" cy="1625085"/>
      </dsp:txXfrm>
    </dsp:sp>
    <dsp:sp modelId="{D7F7002D-0BD8-4564-B28D-117C77384390}">
      <dsp:nvSpPr>
        <dsp:cNvPr id="0" name=""/>
        <dsp:cNvSpPr/>
      </dsp:nvSpPr>
      <dsp:spPr>
        <a:xfrm>
          <a:off x="4333201" y="0"/>
          <a:ext cx="1142386" cy="38615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latin typeface="Impact" panose="020B0806030902050204" pitchFamily="34" charset="0"/>
            </a:rPr>
            <a:t>otvoreno pismo</a:t>
          </a:r>
        </a:p>
      </dsp:txBody>
      <dsp:txXfrm>
        <a:off x="4333201" y="0"/>
        <a:ext cx="1142386" cy="386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1868" y="527064"/>
          <a:ext cx="896149" cy="896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00"/>
              </a:solidFill>
              <a:latin typeface="Impact" panose="020B0806030902050204" pitchFamily="34" charset="0"/>
            </a:rPr>
            <a:t>k</a:t>
          </a:r>
        </a:p>
      </dsp:txBody>
      <dsp:txXfrm>
        <a:off x="133106" y="658302"/>
        <a:ext cx="633673" cy="633673"/>
      </dsp:txXfrm>
    </dsp:sp>
    <dsp:sp modelId="{63C43E6B-1027-421C-B316-6FA30103AC58}">
      <dsp:nvSpPr>
        <dsp:cNvPr id="0" name=""/>
        <dsp:cNvSpPr/>
      </dsp:nvSpPr>
      <dsp:spPr>
        <a:xfrm>
          <a:off x="970785" y="715256"/>
          <a:ext cx="519766" cy="51976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1039680" y="914015"/>
        <a:ext cx="381976" cy="122248"/>
      </dsp:txXfrm>
    </dsp:sp>
    <dsp:sp modelId="{98F3D801-5993-4471-956E-4EA7715DF6A4}">
      <dsp:nvSpPr>
        <dsp:cNvPr id="0" name=""/>
        <dsp:cNvSpPr/>
      </dsp:nvSpPr>
      <dsp:spPr>
        <a:xfrm>
          <a:off x="1563319" y="527064"/>
          <a:ext cx="1410602" cy="8961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sp:txBody>
      <dsp:txXfrm>
        <a:off x="1769897" y="658302"/>
        <a:ext cx="997446" cy="633673"/>
      </dsp:txXfrm>
    </dsp:sp>
    <dsp:sp modelId="{E855E433-E05A-4CBD-8F34-91EC8D49AE32}">
      <dsp:nvSpPr>
        <dsp:cNvPr id="0" name=""/>
        <dsp:cNvSpPr/>
      </dsp:nvSpPr>
      <dsp:spPr>
        <a:xfrm>
          <a:off x="3046689" y="715256"/>
          <a:ext cx="519766" cy="519766"/>
        </a:xfrm>
        <a:prstGeom prst="mathEqual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3115584" y="822328"/>
        <a:ext cx="381976" cy="305622"/>
      </dsp:txXfrm>
    </dsp:sp>
    <dsp:sp modelId="{A8B250D2-B13D-4DA2-B1F3-77792DD303B8}">
      <dsp:nvSpPr>
        <dsp:cNvPr id="0" name=""/>
        <dsp:cNvSpPr/>
      </dsp:nvSpPr>
      <dsp:spPr>
        <a:xfrm>
          <a:off x="3639223" y="527064"/>
          <a:ext cx="896149" cy="89614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c</a:t>
          </a:r>
        </a:p>
      </dsp:txBody>
      <dsp:txXfrm>
        <a:off x="3770461" y="658302"/>
        <a:ext cx="633673" cy="633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1868" y="527064"/>
          <a:ext cx="896149" cy="896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00"/>
              </a:solidFill>
              <a:latin typeface="Impact" panose="020B0806030902050204" pitchFamily="34" charset="0"/>
            </a:rPr>
            <a:t>g</a:t>
          </a:r>
        </a:p>
      </dsp:txBody>
      <dsp:txXfrm>
        <a:off x="133106" y="658302"/>
        <a:ext cx="633673" cy="633673"/>
      </dsp:txXfrm>
    </dsp:sp>
    <dsp:sp modelId="{63C43E6B-1027-421C-B316-6FA30103AC58}">
      <dsp:nvSpPr>
        <dsp:cNvPr id="0" name=""/>
        <dsp:cNvSpPr/>
      </dsp:nvSpPr>
      <dsp:spPr>
        <a:xfrm>
          <a:off x="970785" y="715256"/>
          <a:ext cx="519766" cy="51976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1039680" y="914015"/>
        <a:ext cx="381976" cy="122248"/>
      </dsp:txXfrm>
    </dsp:sp>
    <dsp:sp modelId="{98F3D801-5993-4471-956E-4EA7715DF6A4}">
      <dsp:nvSpPr>
        <dsp:cNvPr id="0" name=""/>
        <dsp:cNvSpPr/>
      </dsp:nvSpPr>
      <dsp:spPr>
        <a:xfrm>
          <a:off x="1563319" y="527064"/>
          <a:ext cx="1410602" cy="8961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sp:txBody>
      <dsp:txXfrm>
        <a:off x="1769897" y="658302"/>
        <a:ext cx="997446" cy="633673"/>
      </dsp:txXfrm>
    </dsp:sp>
    <dsp:sp modelId="{E855E433-E05A-4CBD-8F34-91EC8D49AE32}">
      <dsp:nvSpPr>
        <dsp:cNvPr id="0" name=""/>
        <dsp:cNvSpPr/>
      </dsp:nvSpPr>
      <dsp:spPr>
        <a:xfrm>
          <a:off x="3046689" y="715256"/>
          <a:ext cx="519766" cy="519766"/>
        </a:xfrm>
        <a:prstGeom prst="mathEqual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3115584" y="822328"/>
        <a:ext cx="381976" cy="305622"/>
      </dsp:txXfrm>
    </dsp:sp>
    <dsp:sp modelId="{A8B250D2-B13D-4DA2-B1F3-77792DD303B8}">
      <dsp:nvSpPr>
        <dsp:cNvPr id="0" name=""/>
        <dsp:cNvSpPr/>
      </dsp:nvSpPr>
      <dsp:spPr>
        <a:xfrm>
          <a:off x="3641092" y="561405"/>
          <a:ext cx="896149" cy="89614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z</a:t>
          </a:r>
        </a:p>
      </dsp:txBody>
      <dsp:txXfrm>
        <a:off x="3772330" y="692643"/>
        <a:ext cx="633673" cy="633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1868" y="527064"/>
          <a:ext cx="896149" cy="8961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rgbClr val="FFFF00"/>
              </a:solidFill>
              <a:latin typeface="Impact" panose="020B0806030902050204" pitchFamily="34" charset="0"/>
            </a:rPr>
            <a:t>h</a:t>
          </a:r>
        </a:p>
      </dsp:txBody>
      <dsp:txXfrm>
        <a:off x="133106" y="658302"/>
        <a:ext cx="633673" cy="633673"/>
      </dsp:txXfrm>
    </dsp:sp>
    <dsp:sp modelId="{63C43E6B-1027-421C-B316-6FA30103AC58}">
      <dsp:nvSpPr>
        <dsp:cNvPr id="0" name=""/>
        <dsp:cNvSpPr/>
      </dsp:nvSpPr>
      <dsp:spPr>
        <a:xfrm>
          <a:off x="970785" y="715256"/>
          <a:ext cx="519766" cy="51976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1039680" y="914015"/>
        <a:ext cx="381976" cy="122248"/>
      </dsp:txXfrm>
    </dsp:sp>
    <dsp:sp modelId="{98F3D801-5993-4471-956E-4EA7715DF6A4}">
      <dsp:nvSpPr>
        <dsp:cNvPr id="0" name=""/>
        <dsp:cNvSpPr/>
      </dsp:nvSpPr>
      <dsp:spPr>
        <a:xfrm>
          <a:off x="1563319" y="527064"/>
          <a:ext cx="1410602" cy="89614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rPr>
            <a:t>ispred i</a:t>
          </a:r>
        </a:p>
      </dsp:txBody>
      <dsp:txXfrm>
        <a:off x="1769897" y="658302"/>
        <a:ext cx="997446" cy="633673"/>
      </dsp:txXfrm>
    </dsp:sp>
    <dsp:sp modelId="{E855E433-E05A-4CBD-8F34-91EC8D49AE32}">
      <dsp:nvSpPr>
        <dsp:cNvPr id="0" name=""/>
        <dsp:cNvSpPr/>
      </dsp:nvSpPr>
      <dsp:spPr>
        <a:xfrm>
          <a:off x="3046689" y="715256"/>
          <a:ext cx="519766" cy="519766"/>
        </a:xfrm>
        <a:prstGeom prst="mathEqual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100" kern="1200"/>
        </a:p>
      </dsp:txBody>
      <dsp:txXfrm>
        <a:off x="3115584" y="822328"/>
        <a:ext cx="381976" cy="305622"/>
      </dsp:txXfrm>
    </dsp:sp>
    <dsp:sp modelId="{A8B250D2-B13D-4DA2-B1F3-77792DD303B8}">
      <dsp:nvSpPr>
        <dsp:cNvPr id="0" name=""/>
        <dsp:cNvSpPr/>
      </dsp:nvSpPr>
      <dsp:spPr>
        <a:xfrm>
          <a:off x="3639223" y="527064"/>
          <a:ext cx="896149" cy="89614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</a:rPr>
            <a:t>s</a:t>
          </a:r>
        </a:p>
      </dsp:txBody>
      <dsp:txXfrm>
        <a:off x="3770461" y="658302"/>
        <a:ext cx="633673" cy="6336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325" y="679930"/>
          <a:ext cx="1190500" cy="59041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k 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c</a:t>
          </a:r>
        </a:p>
      </dsp:txBody>
      <dsp:txXfrm>
        <a:off x="174670" y="766395"/>
        <a:ext cx="841810" cy="417487"/>
      </dsp:txXfrm>
    </dsp:sp>
    <dsp:sp modelId="{63C43E6B-1027-421C-B316-6FA30103AC58}">
      <dsp:nvSpPr>
        <dsp:cNvPr id="0" name=""/>
        <dsp:cNvSpPr/>
      </dsp:nvSpPr>
      <dsp:spPr>
        <a:xfrm>
          <a:off x="1238767" y="803918"/>
          <a:ext cx="342442" cy="34244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284158" y="934868"/>
        <a:ext cx="251660" cy="80542"/>
      </dsp:txXfrm>
    </dsp:sp>
    <dsp:sp modelId="{98F3D801-5993-4471-956E-4EA7715DF6A4}">
      <dsp:nvSpPr>
        <dsp:cNvPr id="0" name=""/>
        <dsp:cNvSpPr/>
      </dsp:nvSpPr>
      <dsp:spPr>
        <a:xfrm>
          <a:off x="1629151" y="679930"/>
          <a:ext cx="1879021" cy="5904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sp:txBody>
      <dsp:txXfrm>
        <a:off x="1904327" y="766395"/>
        <a:ext cx="1328669" cy="417487"/>
      </dsp:txXfrm>
    </dsp:sp>
    <dsp:sp modelId="{E855E433-E05A-4CBD-8F34-91EC8D49AE32}">
      <dsp:nvSpPr>
        <dsp:cNvPr id="0" name=""/>
        <dsp:cNvSpPr/>
      </dsp:nvSpPr>
      <dsp:spPr>
        <a:xfrm>
          <a:off x="3556114" y="803918"/>
          <a:ext cx="342442" cy="342442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601505" y="874461"/>
        <a:ext cx="251660" cy="201356"/>
      </dsp:txXfrm>
    </dsp:sp>
    <dsp:sp modelId="{A8B250D2-B13D-4DA2-B1F3-77792DD303B8}">
      <dsp:nvSpPr>
        <dsp:cNvPr id="0" name=""/>
        <dsp:cNvSpPr/>
      </dsp:nvSpPr>
      <dsp:spPr>
        <a:xfrm>
          <a:off x="3946498" y="679930"/>
          <a:ext cx="590417" cy="5904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č</a:t>
          </a:r>
        </a:p>
      </dsp:txBody>
      <dsp:txXfrm>
        <a:off x="4032963" y="766395"/>
        <a:ext cx="417487" cy="417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2180" y="684915"/>
          <a:ext cx="1102653" cy="5804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g 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z</a:t>
          </a:r>
        </a:p>
      </dsp:txBody>
      <dsp:txXfrm>
        <a:off x="163660" y="769919"/>
        <a:ext cx="779693" cy="410439"/>
      </dsp:txXfrm>
    </dsp:sp>
    <dsp:sp modelId="{63C43E6B-1027-421C-B316-6FA30103AC58}">
      <dsp:nvSpPr>
        <dsp:cNvPr id="0" name=""/>
        <dsp:cNvSpPr/>
      </dsp:nvSpPr>
      <dsp:spPr>
        <a:xfrm>
          <a:off x="1151966" y="806809"/>
          <a:ext cx="336659" cy="33665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1196590" y="935547"/>
        <a:ext cx="247411" cy="79183"/>
      </dsp:txXfrm>
    </dsp:sp>
    <dsp:sp modelId="{98F3D801-5993-4471-956E-4EA7715DF6A4}">
      <dsp:nvSpPr>
        <dsp:cNvPr id="0" name=""/>
        <dsp:cNvSpPr/>
      </dsp:nvSpPr>
      <dsp:spPr>
        <a:xfrm>
          <a:off x="1535759" y="684915"/>
          <a:ext cx="1987929" cy="5804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sp:txBody>
      <dsp:txXfrm>
        <a:off x="1826884" y="769919"/>
        <a:ext cx="1405679" cy="410439"/>
      </dsp:txXfrm>
    </dsp:sp>
    <dsp:sp modelId="{E855E433-E05A-4CBD-8F34-91EC8D49AE32}">
      <dsp:nvSpPr>
        <dsp:cNvPr id="0" name=""/>
        <dsp:cNvSpPr/>
      </dsp:nvSpPr>
      <dsp:spPr>
        <a:xfrm>
          <a:off x="3570821" y="806809"/>
          <a:ext cx="336659" cy="336659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615445" y="876161"/>
        <a:ext cx="247411" cy="197955"/>
      </dsp:txXfrm>
    </dsp:sp>
    <dsp:sp modelId="{A8B250D2-B13D-4DA2-B1F3-77792DD303B8}">
      <dsp:nvSpPr>
        <dsp:cNvPr id="0" name=""/>
        <dsp:cNvSpPr/>
      </dsp:nvSpPr>
      <dsp:spPr>
        <a:xfrm>
          <a:off x="3955824" y="707158"/>
          <a:ext cx="580447" cy="5804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ž</a:t>
          </a:r>
        </a:p>
      </dsp:txBody>
      <dsp:txXfrm>
        <a:off x="4040828" y="792162"/>
        <a:ext cx="410439" cy="410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AECF3-A20A-4779-AB40-5070DBD11A4D}">
      <dsp:nvSpPr>
        <dsp:cNvPr id="0" name=""/>
        <dsp:cNvSpPr/>
      </dsp:nvSpPr>
      <dsp:spPr>
        <a:xfrm>
          <a:off x="168" y="558965"/>
          <a:ext cx="832347" cy="8323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h</a:t>
          </a:r>
        </a:p>
      </dsp:txBody>
      <dsp:txXfrm>
        <a:off x="122062" y="680859"/>
        <a:ext cx="588559" cy="588559"/>
      </dsp:txXfrm>
    </dsp:sp>
    <dsp:sp modelId="{63C43E6B-1027-421C-B316-6FA30103AC58}">
      <dsp:nvSpPr>
        <dsp:cNvPr id="0" name=""/>
        <dsp:cNvSpPr/>
      </dsp:nvSpPr>
      <dsp:spPr>
        <a:xfrm>
          <a:off x="900103" y="733758"/>
          <a:ext cx="482761" cy="48276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/>
        </a:p>
      </dsp:txBody>
      <dsp:txXfrm>
        <a:off x="964093" y="918366"/>
        <a:ext cx="354781" cy="113545"/>
      </dsp:txXfrm>
    </dsp:sp>
    <dsp:sp modelId="{98F3D801-5993-4471-956E-4EA7715DF6A4}">
      <dsp:nvSpPr>
        <dsp:cNvPr id="0" name=""/>
        <dsp:cNvSpPr/>
      </dsp:nvSpPr>
      <dsp:spPr>
        <a:xfrm>
          <a:off x="1450451" y="714652"/>
          <a:ext cx="2020549" cy="5209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ispred e 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+mn-lt"/>
            </a:rPr>
            <a:t>ili</a:t>
          </a: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 i</a:t>
          </a:r>
        </a:p>
      </dsp:txBody>
      <dsp:txXfrm>
        <a:off x="1746354" y="790947"/>
        <a:ext cx="1428743" cy="368384"/>
      </dsp:txXfrm>
    </dsp:sp>
    <dsp:sp modelId="{E855E433-E05A-4CBD-8F34-91EC8D49AE32}">
      <dsp:nvSpPr>
        <dsp:cNvPr id="0" name=""/>
        <dsp:cNvSpPr/>
      </dsp:nvSpPr>
      <dsp:spPr>
        <a:xfrm>
          <a:off x="3538587" y="733758"/>
          <a:ext cx="482761" cy="482761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/>
        </a:p>
      </dsp:txBody>
      <dsp:txXfrm>
        <a:off x="3602577" y="833207"/>
        <a:ext cx="354781" cy="283863"/>
      </dsp:txXfrm>
    </dsp:sp>
    <dsp:sp modelId="{A8B250D2-B13D-4DA2-B1F3-77792DD303B8}">
      <dsp:nvSpPr>
        <dsp:cNvPr id="0" name=""/>
        <dsp:cNvSpPr/>
      </dsp:nvSpPr>
      <dsp:spPr>
        <a:xfrm>
          <a:off x="4088935" y="665148"/>
          <a:ext cx="613373" cy="6199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2">
                  <a:lumMod val="10000"/>
                </a:schemeClr>
              </a:solidFill>
              <a:latin typeface="Impact" panose="020B0806030902050204" pitchFamily="34" charset="0"/>
            </a:rPr>
            <a:t>š</a:t>
          </a:r>
        </a:p>
      </dsp:txBody>
      <dsp:txXfrm>
        <a:off x="4178761" y="755942"/>
        <a:ext cx="433721" cy="43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14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6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32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2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3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3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37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04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03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2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22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DEC1-8324-46C8-9C90-636B9D8F3B51}" type="datetimeFigureOut">
              <a:rPr lang="hr-HR" smtClean="0"/>
              <a:t>17.6.2020.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705D-E6F7-40E0-9B40-FBE976F62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5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3.xml"/><Relationship Id="rId17" Type="http://schemas.openxmlformats.org/officeDocument/2006/relationships/image" Target="../media/image29.gif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3.xml"/><Relationship Id="rId5" Type="http://schemas.openxmlformats.org/officeDocument/2006/relationships/image" Target="../media/image4.png"/><Relationship Id="rId15" Type="http://schemas.microsoft.com/office/2017/06/relationships/model3d" Target="../media/model3d1.glb"/><Relationship Id="rId10" Type="http://schemas.openxmlformats.org/officeDocument/2006/relationships/diagramData" Target="../diagrams/data13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18" Type="http://schemas.openxmlformats.org/officeDocument/2006/relationships/image" Target="../media/image32.gif"/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31.png"/><Relationship Id="rId2" Type="http://schemas.openxmlformats.org/officeDocument/2006/relationships/diagramData" Target="../diagrams/data14.xml"/><Relationship Id="rId16" Type="http://schemas.openxmlformats.org/officeDocument/2006/relationships/hyperlink" Target="https://pixabay.com/en/guitar-music-rock-musical-play-1201377/" TargetMode="Externa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microsoft.com/office/2007/relationships/hdphoto" Target="../media/hdphoto2.wdp"/><Relationship Id="rId5" Type="http://schemas.openxmlformats.org/officeDocument/2006/relationships/diagramColors" Target="../diagrams/colors14.xml"/><Relationship Id="rId1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4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5.xml"/><Relationship Id="rId18" Type="http://schemas.openxmlformats.org/officeDocument/2006/relationships/hyperlink" Target="http://www.pngall.com/dark-chocolate-png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pixabay.com/en/cartoon-hearth-icon-love-symbol-1294994/" TargetMode="Externa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5.xml"/><Relationship Id="rId17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hyperlink" Target="http://www.pngall.com/arrow-png" TargetMode="Externa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5.xml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diagramData" Target="../diagrams/data15.xml"/><Relationship Id="rId19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5.xml"/><Relationship Id="rId2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6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6.xml"/><Relationship Id="rId5" Type="http://schemas.openxmlformats.org/officeDocument/2006/relationships/image" Target="../media/image4.png"/><Relationship Id="rId15" Type="http://schemas.openxmlformats.org/officeDocument/2006/relationships/image" Target="../media/image42.png"/><Relationship Id="rId10" Type="http://schemas.openxmlformats.org/officeDocument/2006/relationships/diagramData" Target="../diagrams/data16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diagramData" Target="../diagrams/data1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hdphoto" Target="../media/hdphoto2.wdp"/><Relationship Id="rId5" Type="http://schemas.openxmlformats.org/officeDocument/2006/relationships/diagramColors" Target="../diagrams/colors17.xml"/><Relationship Id="rId15" Type="http://schemas.openxmlformats.org/officeDocument/2006/relationships/image" Target="../media/image43.png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7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diagramData" Target="../diagrams/data18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18.xml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.png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9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9.xml"/><Relationship Id="rId5" Type="http://schemas.openxmlformats.org/officeDocument/2006/relationships/image" Target="../media/image4.png"/><Relationship Id="rId10" Type="http://schemas.openxmlformats.org/officeDocument/2006/relationships/diagramData" Target="../diagrams/data19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2.png"/><Relationship Id="rId16" Type="http://schemas.openxmlformats.org/officeDocument/2006/relationships/hyperlink" Target="http://www.pngall.com/holy-book-png/download/24494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20.xml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diagramData" Target="../diagrams/data20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1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21.xml"/><Relationship Id="rId2" Type="http://schemas.openxmlformats.org/officeDocument/2006/relationships/image" Target="../media/image2.png"/><Relationship Id="rId16" Type="http://schemas.openxmlformats.org/officeDocument/2006/relationships/hyperlink" Target="http://www.mariowiki.com/User_talk:Megadardery/Archive_4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21.xml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10" Type="http://schemas.openxmlformats.org/officeDocument/2006/relationships/diagramData" Target="../diagrams/data21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2.xml"/><Relationship Id="rId18" Type="http://schemas.openxmlformats.org/officeDocument/2006/relationships/diagramColors" Target="../diagrams/colors2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22.xml"/><Relationship Id="rId17" Type="http://schemas.openxmlformats.org/officeDocument/2006/relationships/diagramQuickStyle" Target="../diagrams/quickStyle23.xml"/><Relationship Id="rId2" Type="http://schemas.openxmlformats.org/officeDocument/2006/relationships/image" Target="../media/image2.png"/><Relationship Id="rId16" Type="http://schemas.openxmlformats.org/officeDocument/2006/relationships/diagramLayout" Target="../diagrams/layout2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22.xml"/><Relationship Id="rId5" Type="http://schemas.openxmlformats.org/officeDocument/2006/relationships/image" Target="../media/image4.png"/><Relationship Id="rId15" Type="http://schemas.openxmlformats.org/officeDocument/2006/relationships/diagramData" Target="../diagrams/data23.xml"/><Relationship Id="rId10" Type="http://schemas.openxmlformats.org/officeDocument/2006/relationships/diagramData" Target="../diagrams/data22.xml"/><Relationship Id="rId19" Type="http://schemas.microsoft.com/office/2007/relationships/diagramDrawing" Target="../diagrams/drawing23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slide" Target="slide18.xml"/><Relationship Id="rId26" Type="http://schemas.openxmlformats.org/officeDocument/2006/relationships/slide" Target="slide8.xml"/><Relationship Id="rId39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slide" Target="slide11.xml"/><Relationship Id="rId34" Type="http://schemas.openxmlformats.org/officeDocument/2006/relationships/slide" Target="slide21.xml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slide" Target="slide23.xml"/><Relationship Id="rId25" Type="http://schemas.openxmlformats.org/officeDocument/2006/relationships/image" Target="../media/image10.png"/><Relationship Id="rId33" Type="http://schemas.openxmlformats.org/officeDocument/2006/relationships/slide" Target="slide20.xml"/><Relationship Id="rId38" Type="http://schemas.openxmlformats.org/officeDocument/2006/relationships/slide" Target="slide25.xml"/><Relationship Id="rId2" Type="http://schemas.openxmlformats.org/officeDocument/2006/relationships/image" Target="../media/image2.png"/><Relationship Id="rId16" Type="http://schemas.openxmlformats.org/officeDocument/2006/relationships/slide" Target="slide13.xml"/><Relationship Id="rId20" Type="http://schemas.openxmlformats.org/officeDocument/2006/relationships/slide" Target="slide12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slide" Target="slide5.xml"/><Relationship Id="rId32" Type="http://schemas.openxmlformats.org/officeDocument/2006/relationships/image" Target="../media/image12.png"/><Relationship Id="rId37" Type="http://schemas.openxmlformats.org/officeDocument/2006/relationships/slide" Target="slide24.xml"/><Relationship Id="rId40" Type="http://schemas.openxmlformats.org/officeDocument/2006/relationships/slide" Target="slide26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23" Type="http://schemas.openxmlformats.org/officeDocument/2006/relationships/slide" Target="slide6.xml"/><Relationship Id="rId28" Type="http://schemas.openxmlformats.org/officeDocument/2006/relationships/slide" Target="slide14.xml"/><Relationship Id="rId36" Type="http://schemas.openxmlformats.org/officeDocument/2006/relationships/slide" Target="slide17.xml"/><Relationship Id="rId10" Type="http://schemas.openxmlformats.org/officeDocument/2006/relationships/slide" Target="slide3.xml"/><Relationship Id="rId19" Type="http://schemas.openxmlformats.org/officeDocument/2006/relationships/slide" Target="slide15.xml"/><Relationship Id="rId31" Type="http://schemas.openxmlformats.org/officeDocument/2006/relationships/slide" Target="slide19.xml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3.wdp"/><Relationship Id="rId22" Type="http://schemas.openxmlformats.org/officeDocument/2006/relationships/slide" Target="slide10.xml"/><Relationship Id="rId27" Type="http://schemas.openxmlformats.org/officeDocument/2006/relationships/slide" Target="slide7.xml"/><Relationship Id="rId30" Type="http://schemas.openxmlformats.org/officeDocument/2006/relationships/slide" Target="slide16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hyperlink" Target="http://commons.wikimedia.org/wiki/file:p_history_icon_gold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24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Layout" Target="../diagrams/layout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diagramData" Target="../diagrams/data24.xml"/><Relationship Id="rId5" Type="http://schemas.microsoft.com/office/2007/relationships/hdphoto" Target="../media/hdphoto1.wdp"/><Relationship Id="rId15" Type="http://schemas.microsoft.com/office/2007/relationships/diagramDrawing" Target="../diagrams/drawing24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diagramColors" Target="../diagrams/colors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QuickStyle" Target="../diagrams/quickStyle25.xml"/><Relationship Id="rId1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diagramLayout" Target="../diagrams/layout25.xml"/><Relationship Id="rId17" Type="http://schemas.openxmlformats.org/officeDocument/2006/relationships/hyperlink" Target="http://commons.wikimedia.org/wiki/File:MinusCM128.svg" TargetMode="External"/><Relationship Id="rId2" Type="http://schemas.openxmlformats.org/officeDocument/2006/relationships/image" Target="../media/image52.jpe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diagramData" Target="../diagrams/data25.xml"/><Relationship Id="rId5" Type="http://schemas.microsoft.com/office/2007/relationships/hdphoto" Target="../media/hdphoto1.wdp"/><Relationship Id="rId15" Type="http://schemas.microsoft.com/office/2007/relationships/diagramDrawing" Target="../diagrams/drawing25.xml"/><Relationship Id="rId10" Type="http://schemas.openxmlformats.org/officeDocument/2006/relationships/image" Target="../media/image14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2.xml"/><Relationship Id="rId14" Type="http://schemas.openxmlformats.org/officeDocument/2006/relationships/diagramColors" Target="../diagrams/colors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6.xml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26.xml"/><Relationship Id="rId17" Type="http://schemas.openxmlformats.org/officeDocument/2006/relationships/hyperlink" Target="https://pixabay.com/vectors/bubble-communication-chat-blank-306434/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26.xml"/><Relationship Id="rId5" Type="http://schemas.openxmlformats.org/officeDocument/2006/relationships/image" Target="../media/image4.png"/><Relationship Id="rId15" Type="http://schemas.openxmlformats.org/officeDocument/2006/relationships/image" Target="../media/image59.png"/><Relationship Id="rId10" Type="http://schemas.openxmlformats.org/officeDocument/2006/relationships/diagramData" Target="../diagrams/data26.xml"/><Relationship Id="rId19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27.xml"/><Relationship Id="rId18" Type="http://schemas.openxmlformats.org/officeDocument/2006/relationships/diagramColors" Target="../diagrams/colors28.xml"/><Relationship Id="rId26" Type="http://schemas.openxmlformats.org/officeDocument/2006/relationships/hyperlink" Target="http://www.pngall.com/newspaper-png" TargetMode="External"/><Relationship Id="rId3" Type="http://schemas.openxmlformats.org/officeDocument/2006/relationships/image" Target="../media/image3.png"/><Relationship Id="rId21" Type="http://schemas.openxmlformats.org/officeDocument/2006/relationships/diagramLayout" Target="../diagrams/layout29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27.xml"/><Relationship Id="rId17" Type="http://schemas.openxmlformats.org/officeDocument/2006/relationships/diagramQuickStyle" Target="../diagrams/quickStyle28.xml"/><Relationship Id="rId25" Type="http://schemas.openxmlformats.org/officeDocument/2006/relationships/image" Target="../media/image63.png"/><Relationship Id="rId2" Type="http://schemas.openxmlformats.org/officeDocument/2006/relationships/image" Target="../media/image2.png"/><Relationship Id="rId16" Type="http://schemas.openxmlformats.org/officeDocument/2006/relationships/diagramLayout" Target="../diagrams/layout28.xml"/><Relationship Id="rId20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27.xml"/><Relationship Id="rId24" Type="http://schemas.microsoft.com/office/2007/relationships/diagramDrawing" Target="../diagrams/drawing29.xml"/><Relationship Id="rId5" Type="http://schemas.openxmlformats.org/officeDocument/2006/relationships/image" Target="../media/image4.png"/><Relationship Id="rId15" Type="http://schemas.openxmlformats.org/officeDocument/2006/relationships/diagramData" Target="../diagrams/data28.xml"/><Relationship Id="rId23" Type="http://schemas.openxmlformats.org/officeDocument/2006/relationships/diagramColors" Target="../diagrams/colors29.xml"/><Relationship Id="rId10" Type="http://schemas.openxmlformats.org/officeDocument/2006/relationships/diagramData" Target="../diagrams/data27.xml"/><Relationship Id="rId19" Type="http://schemas.microsoft.com/office/2007/relationships/diagramDrawing" Target="../diagrams/drawing28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27.xml"/><Relationship Id="rId22" Type="http://schemas.openxmlformats.org/officeDocument/2006/relationships/diagramQuickStyle" Target="../diagrams/quickStyl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30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30.xml"/><Relationship Id="rId5" Type="http://schemas.openxmlformats.org/officeDocument/2006/relationships/image" Target="../media/image4.png"/><Relationship Id="rId15" Type="http://schemas.openxmlformats.org/officeDocument/2006/relationships/image" Target="../media/image64.jpeg"/><Relationship Id="rId10" Type="http://schemas.openxmlformats.org/officeDocument/2006/relationships/diagramData" Target="../diagrams/data30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diagramColors" Target="../diagrams/colors31.xml"/><Relationship Id="rId18" Type="http://schemas.openxmlformats.org/officeDocument/2006/relationships/hyperlink" Target="http://pngimg.com/download/18404" TargetMode="External"/><Relationship Id="rId26" Type="http://schemas.openxmlformats.org/officeDocument/2006/relationships/slide" Target="slide2.xml"/><Relationship Id="rId3" Type="http://schemas.openxmlformats.org/officeDocument/2006/relationships/image" Target="../media/image3.png"/><Relationship Id="rId21" Type="http://schemas.openxmlformats.org/officeDocument/2006/relationships/diagramData" Target="../diagrams/data32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31.xml"/><Relationship Id="rId17" Type="http://schemas.openxmlformats.org/officeDocument/2006/relationships/image" Target="../media/image67.png"/><Relationship Id="rId25" Type="http://schemas.microsoft.com/office/2007/relationships/diagramDrawing" Target="../diagrams/drawing32.xml"/><Relationship Id="rId2" Type="http://schemas.openxmlformats.org/officeDocument/2006/relationships/image" Target="../media/image2.png"/><Relationship Id="rId16" Type="http://schemas.openxmlformats.org/officeDocument/2006/relationships/hyperlink" Target="https://pixabay.com/en/envelope-sealed-wax-seal-document-33339/" TargetMode="External"/><Relationship Id="rId20" Type="http://schemas.openxmlformats.org/officeDocument/2006/relationships/hyperlink" Target="https://pixabay.com/illustrations/social-media-icon-continents-globe-2210580/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31.xml"/><Relationship Id="rId24" Type="http://schemas.openxmlformats.org/officeDocument/2006/relationships/diagramColors" Target="../diagrams/colors32.xml"/><Relationship Id="rId5" Type="http://schemas.openxmlformats.org/officeDocument/2006/relationships/image" Target="../media/image4.png"/><Relationship Id="rId15" Type="http://schemas.openxmlformats.org/officeDocument/2006/relationships/image" Target="../media/image66.png"/><Relationship Id="rId23" Type="http://schemas.openxmlformats.org/officeDocument/2006/relationships/diagramQuickStyle" Target="../diagrams/quickStyle32.xml"/><Relationship Id="rId28" Type="http://schemas.openxmlformats.org/officeDocument/2006/relationships/image" Target="../media/image69.png"/><Relationship Id="rId10" Type="http://schemas.openxmlformats.org/officeDocument/2006/relationships/diagramData" Target="../diagrams/data31.xml"/><Relationship Id="rId19" Type="http://schemas.openxmlformats.org/officeDocument/2006/relationships/image" Target="../media/image68.png"/><Relationship Id="rId4" Type="http://schemas.microsoft.com/office/2007/relationships/hdphoto" Target="../media/hdphoto1.wdp"/><Relationship Id="rId9" Type="http://schemas.openxmlformats.org/officeDocument/2006/relationships/hyperlink" Target="https://openclipart.org/detail/168601/letter-icon-for-web" TargetMode="External"/><Relationship Id="rId14" Type="http://schemas.microsoft.com/office/2007/relationships/diagramDrawing" Target="../diagrams/drawing31.xml"/><Relationship Id="rId22" Type="http://schemas.openxmlformats.org/officeDocument/2006/relationships/diagramLayout" Target="../diagrams/layout32.xml"/><Relationship Id="rId27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Data" Target="../diagrams/data1.xml"/><Relationship Id="rId5" Type="http://schemas.openxmlformats.org/officeDocument/2006/relationships/image" Target="../media/image4.png"/><Relationship Id="rId15" Type="http://schemas.microsoft.com/office/2007/relationships/diagramDrawing" Target="../diagrams/drawing1.xml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2.xml"/><Relationship Id="rId18" Type="http://schemas.openxmlformats.org/officeDocument/2006/relationships/diagramColors" Target="../diagrams/colors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diagramQuickStyle" Target="../diagrams/quickStyle3.xml"/><Relationship Id="rId2" Type="http://schemas.openxmlformats.org/officeDocument/2006/relationships/diagramData" Target="../diagrams/data2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hdphoto" Target="../media/hdphoto2.wdp"/><Relationship Id="rId5" Type="http://schemas.openxmlformats.org/officeDocument/2006/relationships/diagramColors" Target="../diagrams/colors2.xml"/><Relationship Id="rId15" Type="http://schemas.openxmlformats.org/officeDocument/2006/relationships/diagramData" Target="../diagrams/data3.xml"/><Relationship Id="rId10" Type="http://schemas.openxmlformats.org/officeDocument/2006/relationships/image" Target="../media/image4.png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hyperlink" Target="https://pngimg.com/download/11619" TargetMode="External"/><Relationship Id="rId3" Type="http://schemas.openxmlformats.org/officeDocument/2006/relationships/image" Target="../media/image3.png"/><Relationship Id="rId21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image" Target="../media/image4.png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21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5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5" Type="http://schemas.openxmlformats.org/officeDocument/2006/relationships/image" Target="../media/image4.png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0.xml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diagramData" Target="../diagrams/data10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hyperlink" Target="http://www.pngall.com/orange-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diagramColors" Target="../diagrams/colors11.xml"/><Relationship Id="rId18" Type="http://schemas.openxmlformats.org/officeDocument/2006/relationships/diagramLayout" Target="../diagrams/layout12.xml"/><Relationship Id="rId3" Type="http://schemas.openxmlformats.org/officeDocument/2006/relationships/image" Target="../media/image3.png"/><Relationship Id="rId21" Type="http://schemas.microsoft.com/office/2007/relationships/diagramDrawing" Target="../diagrams/drawing12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1.xml"/><Relationship Id="rId17" Type="http://schemas.openxmlformats.org/officeDocument/2006/relationships/diagramData" Target="../diagrams/data12.xml"/><Relationship Id="rId2" Type="http://schemas.openxmlformats.org/officeDocument/2006/relationships/image" Target="../media/image2.png"/><Relationship Id="rId16" Type="http://schemas.openxmlformats.org/officeDocument/2006/relationships/hyperlink" Target="https://pixabay.com/en/yellow-round-circle-paint-brush-1210520/" TargetMode="Externa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diagramLayout" Target="../diagrams/layout11.xml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23" Type="http://schemas.openxmlformats.org/officeDocument/2006/relationships/hyperlink" Target="http://pixabay.com/en/arrow-right-face-funny-expressions-35162/" TargetMode="External"/><Relationship Id="rId10" Type="http://schemas.openxmlformats.org/officeDocument/2006/relationships/diagramData" Target="../diagrams/data11.xml"/><Relationship Id="rId19" Type="http://schemas.openxmlformats.org/officeDocument/2006/relationships/diagramQuickStyle" Target="../diagrams/quickStyle12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1.xml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/>
          <a:stretch/>
        </p:blipFill>
        <p:spPr>
          <a:xfrm>
            <a:off x="0" y="0"/>
            <a:ext cx="12192000" cy="68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9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7035948" y="859618"/>
            <a:ext cx="170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Subjekt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7CB19F7-35B7-4453-8D55-E54FBA1EB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51262"/>
              </p:ext>
            </p:extLst>
          </p:nvPr>
        </p:nvGraphicFramePr>
        <p:xfrm>
          <a:off x="-1058143" y="582861"/>
          <a:ext cx="10225603" cy="534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936C7AEC-2DE4-46F5-A833-15D2972FCFC6}"/>
              </a:ext>
            </a:extLst>
          </p:cNvPr>
          <p:cNvSpPr txBox="1"/>
          <p:nvPr/>
        </p:nvSpPr>
        <p:spPr>
          <a:xfrm>
            <a:off x="9560849" y="1182783"/>
            <a:ext cx="23508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Rečenica u kojoj nema subjekta zove se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besubjektna rečenica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500F763-0AB0-4891-865A-8552CEDB4179}"/>
              </a:ext>
            </a:extLst>
          </p:cNvPr>
          <p:cNvSpPr/>
          <p:nvPr/>
        </p:nvSpPr>
        <p:spPr>
          <a:xfrm>
            <a:off x="9881779" y="2175234"/>
            <a:ext cx="18754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1" cap="none" spc="0" dirty="0">
                <a:ln w="0"/>
                <a:solidFill>
                  <a:schemeClr val="accent1"/>
                </a:solidFill>
              </a:rPr>
              <a:t>Pričalo se </a:t>
            </a:r>
            <a:r>
              <a:rPr lang="hr-HR" b="0" cap="none" spc="0" dirty="0">
                <a:ln w="0"/>
                <a:solidFill>
                  <a:schemeClr val="accent1"/>
                </a:solidFill>
              </a:rPr>
              <a:t>o tome.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5D37662B-B4E9-418D-9B04-744FA4B71304}"/>
              </a:ext>
            </a:extLst>
          </p:cNvPr>
          <p:cNvSpPr/>
          <p:nvPr/>
        </p:nvSpPr>
        <p:spPr>
          <a:xfrm>
            <a:off x="10117177" y="2609760"/>
            <a:ext cx="151547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1" dirty="0">
                <a:ln w="0"/>
                <a:solidFill>
                  <a:schemeClr val="accent1"/>
                </a:solidFill>
              </a:rPr>
              <a:t>Znalo se </a:t>
            </a:r>
            <a:r>
              <a:rPr lang="hr-HR" dirty="0">
                <a:ln w="0"/>
                <a:solidFill>
                  <a:schemeClr val="accent1"/>
                </a:solidFill>
              </a:rPr>
              <a:t>za to</a:t>
            </a:r>
            <a:r>
              <a:rPr lang="hr-HR" b="0" cap="none" spc="0" dirty="0">
                <a:ln w="0"/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B22D8554-CF59-49D5-AAB2-CA1B8C0CE7CA}"/>
              </a:ext>
            </a:extLst>
          </p:cNvPr>
          <p:cNvSpPr/>
          <p:nvPr/>
        </p:nvSpPr>
        <p:spPr>
          <a:xfrm>
            <a:off x="9839022" y="3045858"/>
            <a:ext cx="2071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1" cap="none" spc="0" dirty="0">
                <a:ln w="0"/>
                <a:solidFill>
                  <a:schemeClr val="accent1"/>
                </a:solidFill>
              </a:rPr>
              <a:t>Govorilo se </a:t>
            </a:r>
            <a:r>
              <a:rPr lang="hr-HR" b="0" cap="none" spc="0" dirty="0">
                <a:ln w="0"/>
                <a:solidFill>
                  <a:schemeClr val="accent1"/>
                </a:solidFill>
              </a:rPr>
              <a:t>o njima.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63EB0932-5C92-416A-9EA6-BB51A027D68D}"/>
              </a:ext>
            </a:extLst>
          </p:cNvPr>
          <p:cNvSpPr/>
          <p:nvPr/>
        </p:nvSpPr>
        <p:spPr>
          <a:xfrm>
            <a:off x="9500686" y="3785011"/>
            <a:ext cx="26913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 zna se tko vrši radnju.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3D model 20" descr="Slim Arrow">
                <a:extLst>
                  <a:ext uri="{FF2B5EF4-FFF2-40B4-BE49-F238E27FC236}">
                    <a16:creationId xmlns:a16="http://schemas.microsoft.com/office/drawing/2014/main" id="{FBDC4592-ED06-4DC9-A496-03AA6F4AC2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0678587"/>
                  </p:ext>
                </p:extLst>
              </p:nvPr>
            </p:nvGraphicFramePr>
            <p:xfrm rot="5400000">
              <a:off x="9160921" y="2858732"/>
              <a:ext cx="1247043" cy="496567"/>
            </p:xfrm>
            <a:graphic>
              <a:graphicData uri="http://schemas.microsoft.com/office/drawing/2017/model3d">
                <am3d:model3d r:embed="rId15">
                  <am3d:spPr>
                    <a:xfrm rot="5400000">
                      <a:off x="0" y="0"/>
                      <a:ext cx="1247043" cy="496567"/>
                    </a:xfrm>
                    <a:prstGeom prst="rect">
                      <a:avLst/>
                    </a:prstGeom>
                  </am3d:spPr>
                  <am3d:camera>
                    <am3d:pos x="0" y="0" z="516270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815004" d="1000000"/>
                    <am3d:preTrans dx="0" dy="-7167462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13705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3D model 20" descr="Slim Arrow">
                <a:extLst>
                  <a:ext uri="{FF2B5EF4-FFF2-40B4-BE49-F238E27FC236}">
                    <a16:creationId xmlns:a16="http://schemas.microsoft.com/office/drawing/2014/main" id="{FBDC4592-ED06-4DC9-A496-03AA6F4AC2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5400000">
                <a:off x="9160921" y="2858732"/>
                <a:ext cx="1247043" cy="496567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Animirani GIF od Slovo S">
            <a:extLst>
              <a:ext uri="{FF2B5EF4-FFF2-40B4-BE49-F238E27FC236}">
                <a16:creationId xmlns:a16="http://schemas.microsoft.com/office/drawing/2014/main" id="{EB4E02AB-5C79-4222-B1FF-D2E3E1394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5" y="3848244"/>
            <a:ext cx="2550673" cy="25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5A6BB-2374-4AAB-9599-080119DD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135A6BB-2374-4AAB-9599-080119DD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135A6BB-2374-4AAB-9599-080119DDC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9CD98-7BAE-4819-87FE-45EBF57A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309CD98-7BAE-4819-87FE-45EBF57A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309CD98-7BAE-4819-87FE-45EBF57A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ED4D3-E76E-4205-BED5-6658042F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7EED4D3-E76E-4205-BED5-6658042F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7EED4D3-E76E-4205-BED5-6658042FF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DBBF1-B461-49BE-B6D3-1DE22F45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41DBBF1-B461-49BE-B6D3-1DE22F45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41DBBF1-B461-49BE-B6D3-1DE22F455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F4EB5A-3741-4547-99B2-97370F5DA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FF4EB5A-3741-4547-99B2-97370F5DA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FF4EB5A-3741-4547-99B2-97370F5DA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CFB38-D4D5-4B75-9B8C-176ABB0B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57CFB38-D4D5-4B75-9B8C-176ABB0B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57CFB38-D4D5-4B75-9B8C-176ABB0BB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A29F64-43E7-4A97-B88F-02F7A62E9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A29F64-43E7-4A97-B88F-02F7A62E9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A29F64-43E7-4A97-B88F-02F7A62E9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0A24E8-9EF2-41E3-9170-B65707A4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F90A24E8-9EF2-41E3-9170-B65707A4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F90A24E8-9EF2-41E3-9170-B65707A42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DE880-96BE-4E97-9123-78863FC8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6FDE880-96BE-4E97-9123-78863FC8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6FDE880-96BE-4E97-9123-78863FC81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642BE-4D26-486F-8C30-EABECDE8D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C3642BE-4D26-486F-8C30-EABECDE8D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C3642BE-4D26-486F-8C30-EABECDE8D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C5A1B-BF5B-43E2-A44C-74BAE5567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43C5A1B-BF5B-43E2-A44C-74BAE5567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43C5A1B-BF5B-43E2-A44C-74BAE5567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9C42C-D39B-4A1A-9CEA-01844ED3B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399C42C-D39B-4A1A-9CEA-01844ED3B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399C42C-D39B-4A1A-9CEA-01844ED3B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4AD59-4D6D-4F5B-AF69-F9295B48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A104AD59-4D6D-4F5B-AF69-F9295B48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A104AD59-4D6D-4F5B-AF69-F9295B48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70DB8-00D6-477F-8A09-05B45C3D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E3570DB8-00D6-477F-8A09-05B45C3D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E3570DB8-00D6-477F-8A09-05B45C3D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C574A-7102-4367-B7A3-AEABFADF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F34C574A-7102-4367-B7A3-AEABFADF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F34C574A-7102-4367-B7A3-AEABFADF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4" grpId="0">
        <p:bldSub>
          <a:bldDgm bld="lvlOne"/>
        </p:bldSub>
      </p:bldGraphic>
      <p:bldP spid="12" grpId="0" animBg="1"/>
      <p:bldP spid="15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6E32A46B-DAC2-4BC4-80DB-E39B83372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455109"/>
              </p:ext>
            </p:extLst>
          </p:nvPr>
        </p:nvGraphicFramePr>
        <p:xfrm>
          <a:off x="42765" y="97964"/>
          <a:ext cx="11651929" cy="5963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400833" y="942819"/>
            <a:ext cx="548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Glagoli po predmetu radnje</a:t>
            </a:r>
          </a:p>
        </p:txBody>
      </p:sp>
      <p:pic>
        <p:nvPicPr>
          <p:cNvPr id="2" name="Slika 1">
            <a:hlinkClick r:id="rId13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pic>
        <p:nvPicPr>
          <p:cNvPr id="5" name="Slika 4" descr="Slika na kojoj se prikazuje gitara&#10;&#10;Opis je automatski generiran">
            <a:extLst>
              <a:ext uri="{FF2B5EF4-FFF2-40B4-BE49-F238E27FC236}">
                <a16:creationId xmlns:a16="http://schemas.microsoft.com/office/drawing/2014/main" id="{EFA44BBC-1915-43A6-ACE2-664A8A96D06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97306" y="2318191"/>
            <a:ext cx="2408826" cy="1683669"/>
          </a:xfrm>
          <a:prstGeom prst="rect">
            <a:avLst/>
          </a:prstGeom>
        </p:spPr>
      </p:pic>
      <p:pic>
        <p:nvPicPr>
          <p:cNvPr id="2050" name="Picture 2" descr="Rain Clip art - rain png download - 550*514 - Free Transparent ...">
            <a:extLst>
              <a:ext uri="{FF2B5EF4-FFF2-40B4-BE49-F238E27FC236}">
                <a16:creationId xmlns:a16="http://schemas.microsoft.com/office/drawing/2014/main" id="{82CE6944-631B-4C58-85B0-2A47B83E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36" y="4374303"/>
            <a:ext cx="1171072" cy="10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ttle Leo Turn Around GIF by LuigiL (With images) | Cartoon ...">
            <a:extLst>
              <a:ext uri="{FF2B5EF4-FFF2-40B4-BE49-F238E27FC236}">
                <a16:creationId xmlns:a16="http://schemas.microsoft.com/office/drawing/2014/main" id="{FB143F24-8AB2-4F12-A3C9-FF2CB405F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36" y="3160025"/>
            <a:ext cx="1348186" cy="2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F6820A-3BF4-4007-9199-D27A19BE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FF6820A-3BF4-4007-9199-D27A19BE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FF6820A-3BF4-4007-9199-D27A19BE2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06FAE-D9D1-4733-8EC6-6031E8D96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B6F06FAE-D9D1-4733-8EC6-6031E8D96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B6F06FAE-D9D1-4733-8EC6-6031E8D96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C9D1E-A2A7-494A-9970-0ACA25AE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97AC9D1E-A2A7-494A-9970-0ACA25AE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7AC9D1E-A2A7-494A-9970-0ACA25AE9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23BFE0-24E1-47FE-A5A6-782458A4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B623BFE0-24E1-47FE-A5A6-782458A4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B623BFE0-24E1-47FE-A5A6-782458A48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B03E1-F96D-4CF7-BA13-63642A98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AAB03E1-F96D-4CF7-BA13-63642A98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4AAB03E1-F96D-4CF7-BA13-63642A98B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85CCD-5B91-48DC-BFEE-A8AF332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C2E85CCD-5B91-48DC-BFEE-A8AF332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2E85CCD-5B91-48DC-BFEE-A8AF33234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5FAB2-A2BE-4EE1-9905-A09ED189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8F5FAB2-A2BE-4EE1-9905-A09ED189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8F5FAB2-A2BE-4EE1-9905-A09ED189E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2363744" y="582102"/>
            <a:ext cx="165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Objekt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7E1EF9D5-F039-4147-8B74-EB12F0437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527304"/>
              </p:ext>
            </p:extLst>
          </p:nvPr>
        </p:nvGraphicFramePr>
        <p:xfrm>
          <a:off x="955251" y="14702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id="{6DE1049A-EB1D-41AA-806B-89445AAFE61E}"/>
              </a:ext>
            </a:extLst>
          </p:cNvPr>
          <p:cNvSpPr txBox="1"/>
          <p:nvPr/>
        </p:nvSpPr>
        <p:spPr>
          <a:xfrm>
            <a:off x="3653939" y="2136288"/>
            <a:ext cx="2014538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Objekt nikada 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ne može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biti 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u nominativu 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ni u vokativu.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B68E7D2-3796-4DBB-8004-35E08F0B6780}"/>
              </a:ext>
            </a:extLst>
          </p:cNvPr>
          <p:cNvSpPr txBox="1"/>
          <p:nvPr/>
        </p:nvSpPr>
        <p:spPr>
          <a:xfrm>
            <a:off x="5746100" y="297034"/>
            <a:ext cx="3337151" cy="14773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Objekt je rečenični dio kojim se izriče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predmet glagolske radnje</a:t>
            </a:r>
            <a:r>
              <a:rPr lang="hr-HR" dirty="0"/>
              <a:t>. Objekt je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dopuna glagolu. </a:t>
            </a:r>
            <a:r>
              <a:rPr lang="hr-HR" dirty="0"/>
              <a:t>Najčešće se izriče </a:t>
            </a:r>
            <a:br>
              <a:rPr lang="hr-HR" dirty="0"/>
            </a:br>
            <a:r>
              <a:rPr lang="hr-HR" dirty="0"/>
              <a:t>imenicom ili zamjenicom. </a:t>
            </a:r>
          </a:p>
        </p:txBody>
      </p:sp>
      <p:pic>
        <p:nvPicPr>
          <p:cNvPr id="11" name="Slika 10" descr="Slika na kojoj se prikazuje kišobran&#10;&#10;Opis je automatski generiran">
            <a:extLst>
              <a:ext uri="{FF2B5EF4-FFF2-40B4-BE49-F238E27FC236}">
                <a16:creationId xmlns:a16="http://schemas.microsoft.com/office/drawing/2014/main" id="{EF1B87C7-6004-4FB9-B6BE-5E4EEE3595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rot="10119029">
            <a:off x="3455051" y="975457"/>
            <a:ext cx="2031205" cy="546506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B8CE1F00-0B9F-4B08-AA57-9E3C2173CBCC}"/>
              </a:ext>
            </a:extLst>
          </p:cNvPr>
          <p:cNvSpPr txBox="1"/>
          <p:nvPr/>
        </p:nvSpPr>
        <p:spPr>
          <a:xfrm>
            <a:off x="955251" y="4192096"/>
            <a:ext cx="22738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Pojela je </a:t>
            </a:r>
            <a:r>
              <a:rPr lang="hr-HR" dirty="0">
                <a:solidFill>
                  <a:srgbClr val="FF6600"/>
                </a:solidFill>
              </a:rPr>
              <a:t>čokoladu</a:t>
            </a:r>
            <a:r>
              <a:rPr lang="hr-HR" dirty="0"/>
              <a:t>.  </a:t>
            </a:r>
          </a:p>
          <a:p>
            <a:pPr algn="ctr"/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Što?  akuzativ </a:t>
            </a:r>
          </a:p>
          <a:p>
            <a:pPr algn="ctr"/>
            <a:endParaRPr lang="hr-HR" b="1" i="1" dirty="0"/>
          </a:p>
          <a:p>
            <a:pPr algn="ctr"/>
            <a:r>
              <a:rPr lang="hr-HR" dirty="0"/>
              <a:t>Pojela je </a:t>
            </a:r>
            <a:r>
              <a:rPr lang="hr-HR" dirty="0">
                <a:solidFill>
                  <a:srgbClr val="FF6600"/>
                </a:solidFill>
              </a:rPr>
              <a:t>čokolade</a:t>
            </a:r>
            <a:r>
              <a:rPr lang="hr-HR" dirty="0"/>
              <a:t>. </a:t>
            </a:r>
          </a:p>
          <a:p>
            <a:pPr algn="ctr"/>
            <a:r>
              <a:rPr lang="hr-HR" b="1" i="1" dirty="0">
                <a:solidFill>
                  <a:schemeClr val="tx2">
                    <a:lumMod val="50000"/>
                  </a:schemeClr>
                </a:solidFill>
              </a:rPr>
              <a:t>Čega? dijelni genitiv</a:t>
            </a:r>
          </a:p>
        </p:txBody>
      </p:sp>
      <p:pic>
        <p:nvPicPr>
          <p:cNvPr id="20" name="Slika 19" descr="Slika na kojoj se prikazuje sjedenje, stol, hrana, par&#10;&#10;Opis je automatski generiran">
            <a:extLst>
              <a:ext uri="{FF2B5EF4-FFF2-40B4-BE49-F238E27FC236}">
                <a16:creationId xmlns:a16="http://schemas.microsoft.com/office/drawing/2014/main" id="{2F44F824-3093-468F-8FC2-C0CB35465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65515" y="5023990"/>
            <a:ext cx="822089" cy="694527"/>
          </a:xfrm>
          <a:prstGeom prst="rect">
            <a:avLst/>
          </a:prstGeom>
        </p:spPr>
      </p:pic>
      <p:pic>
        <p:nvPicPr>
          <p:cNvPr id="3076" name="Picture 4" descr="Madagascar Milk Chocolate bar 1 piece of 90g">
            <a:extLst>
              <a:ext uri="{FF2B5EF4-FFF2-40B4-BE49-F238E27FC236}">
                <a16:creationId xmlns:a16="http://schemas.microsoft.com/office/drawing/2014/main" id="{00C6D629-A875-4F65-9C49-943EDA76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898">
            <a:off x="213386" y="3934571"/>
            <a:ext cx="1099149" cy="10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id="{6735B04B-8A71-4491-812C-6AA4FF5D519A}"/>
              </a:ext>
            </a:extLst>
          </p:cNvPr>
          <p:cNvSpPr txBox="1"/>
          <p:nvPr/>
        </p:nvSpPr>
        <p:spPr>
          <a:xfrm>
            <a:off x="8922661" y="1856502"/>
            <a:ext cx="33371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Udaljila se 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od kuće. </a:t>
            </a:r>
          </a:p>
          <a:p>
            <a:pPr algn="ctr"/>
            <a:r>
              <a:rPr lang="hr-HR" b="1" i="1" dirty="0"/>
              <a:t>Čega? genitiv </a:t>
            </a:r>
          </a:p>
          <a:p>
            <a:pPr algn="ctr"/>
            <a:endParaRPr lang="hr-HR" b="1" i="1" dirty="0"/>
          </a:p>
          <a:p>
            <a:pPr algn="ctr"/>
            <a:r>
              <a:rPr lang="hr-HR" dirty="0"/>
              <a:t>Pomaže 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prijatelju. </a:t>
            </a:r>
          </a:p>
          <a:p>
            <a:pPr algn="ctr"/>
            <a:r>
              <a:rPr lang="hr-HR" b="1" i="1" dirty="0"/>
              <a:t>Komu? dativ </a:t>
            </a:r>
          </a:p>
          <a:p>
            <a:pPr algn="ctr"/>
            <a:endParaRPr lang="hr-HR" dirty="0"/>
          </a:p>
          <a:p>
            <a:pPr algn="ctr"/>
            <a:r>
              <a:rPr lang="hr-HR" dirty="0"/>
              <a:t>Vjerujem 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u bajke. </a:t>
            </a:r>
          </a:p>
          <a:p>
            <a:pPr algn="ctr"/>
            <a:r>
              <a:rPr lang="hr-HR" dirty="0"/>
              <a:t> </a:t>
            </a:r>
            <a:r>
              <a:rPr lang="hr-HR" b="1" i="1" dirty="0"/>
              <a:t>(U) Što? akuzativ s prijedlogom 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32037542-B30D-4026-80B6-E04D90A0D4D8}"/>
              </a:ext>
            </a:extLst>
          </p:cNvPr>
          <p:cNvSpPr txBox="1"/>
          <p:nvPr/>
        </p:nvSpPr>
        <p:spPr>
          <a:xfrm>
            <a:off x="6833187" y="4262751"/>
            <a:ext cx="238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Piše 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o ljubavi</a:t>
            </a:r>
            <a:r>
              <a:rPr lang="hr-HR" dirty="0"/>
              <a:t>. </a:t>
            </a:r>
          </a:p>
          <a:p>
            <a:pPr algn="ctr"/>
            <a:r>
              <a:rPr lang="hr-HR" b="1" i="1" dirty="0"/>
              <a:t>O čemu? lokativ</a:t>
            </a:r>
          </a:p>
          <a:p>
            <a:pPr algn="ctr"/>
            <a:r>
              <a:rPr lang="hr-HR" b="1" i="1" dirty="0"/>
              <a:t> </a:t>
            </a:r>
          </a:p>
          <a:p>
            <a:pPr algn="ctr"/>
            <a:r>
              <a:rPr lang="hr-HR" dirty="0"/>
              <a:t>Misli svojom </a:t>
            </a:r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glavom</a:t>
            </a:r>
            <a:r>
              <a:rPr lang="hr-HR" dirty="0"/>
              <a:t>. </a:t>
            </a:r>
          </a:p>
          <a:p>
            <a:pPr algn="ctr"/>
            <a:r>
              <a:rPr lang="hr-HR" b="1" i="1" dirty="0"/>
              <a:t>Čime? instrumental</a:t>
            </a:r>
          </a:p>
        </p:txBody>
      </p:sp>
      <p:pic>
        <p:nvPicPr>
          <p:cNvPr id="29" name="Slika 28" descr="Slika na kojoj se prikazuje most&#10;&#10;Opis je automatski generiran">
            <a:extLst>
              <a:ext uri="{FF2B5EF4-FFF2-40B4-BE49-F238E27FC236}">
                <a16:creationId xmlns:a16="http://schemas.microsoft.com/office/drawing/2014/main" id="{0DCD216E-6C0B-4B84-8169-63A2E0FD0F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8910388" y="4458117"/>
            <a:ext cx="809647" cy="727773"/>
          </a:xfrm>
          <a:prstGeom prst="rect">
            <a:avLst/>
          </a:prstGeom>
        </p:spPr>
      </p:pic>
      <p:pic>
        <p:nvPicPr>
          <p:cNvPr id="3078" name="Picture 6" descr="House Clip art - cartoon house png download - 1566*1600 - Free ...">
            <a:extLst>
              <a:ext uri="{FF2B5EF4-FFF2-40B4-BE49-F238E27FC236}">
                <a16:creationId xmlns:a16="http://schemas.microsoft.com/office/drawing/2014/main" id="{7B64BE14-BE7F-4F53-A239-9DD3F1F8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16" y="447219"/>
            <a:ext cx="1379005" cy="14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ravokutnik 30">
            <a:extLst>
              <a:ext uri="{FF2B5EF4-FFF2-40B4-BE49-F238E27FC236}">
                <a16:creationId xmlns:a16="http://schemas.microsoft.com/office/drawing/2014/main" id="{DF54E11A-268D-42A2-954A-3F0E344405FD}"/>
              </a:ext>
            </a:extLst>
          </p:cNvPr>
          <p:cNvSpPr/>
          <p:nvPr/>
        </p:nvSpPr>
        <p:spPr>
          <a:xfrm>
            <a:off x="6567872" y="3374749"/>
            <a:ext cx="22430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i="1" dirty="0">
                <a:ln/>
                <a:solidFill>
                  <a:schemeClr val="accent1">
                    <a:lumMod val="75000"/>
                  </a:schemeClr>
                </a:solidFill>
              </a:rPr>
              <a:t>G, D, A +prijedlog, L, I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918E71BE-91F6-470E-BBF5-B8F130B6F7B2}"/>
              </a:ext>
            </a:extLst>
          </p:cNvPr>
          <p:cNvSpPr/>
          <p:nvPr/>
        </p:nvSpPr>
        <p:spPr>
          <a:xfrm>
            <a:off x="1385391" y="3200480"/>
            <a:ext cx="12246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i="1" dirty="0">
                <a:ln/>
                <a:solidFill>
                  <a:schemeClr val="accent1">
                    <a:lumMod val="75000"/>
                  </a:schemeClr>
                </a:solidFill>
              </a:rPr>
              <a:t>A, dijelni G</a:t>
            </a:r>
          </a:p>
        </p:txBody>
      </p:sp>
    </p:spTree>
    <p:extLst>
      <p:ext uri="{BB962C8B-B14F-4D97-AF65-F5344CB8AC3E}">
        <p14:creationId xmlns:p14="http://schemas.microsoft.com/office/powerpoint/2010/main" val="29416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A8FB81-2E8D-4CD5-B5C6-FA0247F66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AA8FB81-2E8D-4CD5-B5C6-FA0247F66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AAA8FB81-2E8D-4CD5-B5C6-FA0247F66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66327E-C0D1-40DC-8877-37A16A763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C066327E-C0D1-40DC-8877-37A16A763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066327E-C0D1-40DC-8877-37A16A763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6DDA34-1CAC-4A99-B37E-B2FDA6AF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FC6DDA34-1CAC-4A99-B37E-B2FDA6AF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FC6DDA34-1CAC-4A99-B37E-B2FDA6AF6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83654F-14DA-4833-9183-446A862A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D483654F-14DA-4833-9183-446A862A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D483654F-14DA-4833-9183-446A862A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E726C-D952-4C3D-A3BD-93EBBEFF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A3E726C-D952-4C3D-A3BD-93EBBEFF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3A3E726C-D952-4C3D-A3BD-93EBBEFF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Sub>
          <a:bldDgm bld="lvlOne"/>
        </p:bldSub>
      </p:bldGraphic>
      <p:bldP spid="12" grpId="0" animBg="1"/>
      <p:bldP spid="15" grpId="0" animBg="1"/>
      <p:bldP spid="19" grpId="0" build="p"/>
      <p:bldP spid="28" grpId="0" build="p"/>
      <p:bldP spid="30" grpId="0" build="p"/>
      <p:bldP spid="3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5648293" y="128891"/>
            <a:ext cx="320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Priložne oznake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C05D869D-4F87-4F16-854C-C3AE08F3B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901236"/>
              </p:ext>
            </p:extLst>
          </p:nvPr>
        </p:nvGraphicFramePr>
        <p:xfrm>
          <a:off x="1601908" y="614340"/>
          <a:ext cx="91620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Pravokutnik 10">
            <a:extLst>
              <a:ext uri="{FF2B5EF4-FFF2-40B4-BE49-F238E27FC236}">
                <a16:creationId xmlns:a16="http://schemas.microsoft.com/office/drawing/2014/main" id="{B8674FCA-59EA-4A04-BF3F-C59E0D87E8A7}"/>
              </a:ext>
            </a:extLst>
          </p:cNvPr>
          <p:cNvSpPr/>
          <p:nvPr/>
        </p:nvSpPr>
        <p:spPr>
          <a:xfrm>
            <a:off x="9100583" y="2359799"/>
            <a:ext cx="2702947" cy="3695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5BD9816D-9E5F-4628-B7A7-49AC3F412EF2}"/>
              </a:ext>
            </a:extLst>
          </p:cNvPr>
          <p:cNvSpPr/>
          <p:nvPr/>
        </p:nvSpPr>
        <p:spPr>
          <a:xfrm>
            <a:off x="5408280" y="3132883"/>
            <a:ext cx="2556626" cy="5922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71DAACF4-C822-40AE-81BC-48A1D855EA2E}"/>
              </a:ext>
            </a:extLst>
          </p:cNvPr>
          <p:cNvSpPr/>
          <p:nvPr/>
        </p:nvSpPr>
        <p:spPr>
          <a:xfrm>
            <a:off x="4986108" y="3132883"/>
            <a:ext cx="2682020" cy="59223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EF5E3A3-860F-4BBA-950C-942DF23BF2AC}"/>
              </a:ext>
            </a:extLst>
          </p:cNvPr>
          <p:cNvSpPr txBox="1"/>
          <p:nvPr/>
        </p:nvSpPr>
        <p:spPr>
          <a:xfrm>
            <a:off x="1428075" y="1047451"/>
            <a:ext cx="3392905" cy="12003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Priložna je oznaka rečenični dio koji izriče različite okolnosti glagolske radnje: </a:t>
            </a:r>
            <a:br>
              <a:rPr lang="hr-HR" dirty="0"/>
            </a:b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mjesto, vrijeme, način i uzrok.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51B47097-B478-40A7-9BE4-54173B304BE8}"/>
              </a:ext>
            </a:extLst>
          </p:cNvPr>
          <p:cNvSpPr txBox="1"/>
          <p:nvPr/>
        </p:nvSpPr>
        <p:spPr>
          <a:xfrm>
            <a:off x="1659180" y="2656839"/>
            <a:ext cx="2796678" cy="6463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 Mjesto priložnoj oznaci</a:t>
            </a:r>
          </a:p>
          <a:p>
            <a:pPr algn="ctr"/>
            <a:r>
              <a:rPr lang="hr-HR" dirty="0"/>
              <a:t> u rečenici otvara 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predikat.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8ADAC3D-D1AB-436E-988C-5E44ECD67334}"/>
              </a:ext>
            </a:extLst>
          </p:cNvPr>
          <p:cNvSpPr txBox="1"/>
          <p:nvPr/>
        </p:nvSpPr>
        <p:spPr>
          <a:xfrm>
            <a:off x="7490295" y="4533367"/>
            <a:ext cx="2682020" cy="5325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b="1" dirty="0">
              <a:solidFill>
                <a:srgbClr val="2CB6C4"/>
              </a:solidFill>
            </a:endParaRPr>
          </a:p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2CB6C4"/>
                </a:solidFill>
              </a:rPr>
              <a:t>vrijeme radnje</a:t>
            </a:r>
          </a:p>
          <a:p>
            <a:pPr marL="285750" lvl="0" indent="-28575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2CB6C4"/>
                </a:solidFill>
              </a:rPr>
              <a:t>Kad</a:t>
            </a:r>
            <a:r>
              <a:rPr lang="hr-HR" sz="1800" b="1" kern="1200" dirty="0">
                <a:solidFill>
                  <a:srgbClr val="2CB6C4"/>
                </a:solidFill>
              </a:rPr>
              <a:t>?, Otkad?, Dokad?</a:t>
            </a:r>
          </a:p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sz="1800" b="1" kern="1200" dirty="0">
                <a:solidFill>
                  <a:srgbClr val="2CB6C4"/>
                </a:solidFill>
              </a:rPr>
              <a:t> 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21E241B-EC6F-4759-8B6E-5309BA56874F}"/>
              </a:ext>
            </a:extLst>
          </p:cNvPr>
          <p:cNvSpPr txBox="1"/>
          <p:nvPr/>
        </p:nvSpPr>
        <p:spPr>
          <a:xfrm>
            <a:off x="8228196" y="3387701"/>
            <a:ext cx="3421545" cy="592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45720" rIns="45720" bIns="45720" numCol="1" spcCol="1270" anchor="ctr" anchorCtr="0">
            <a:noAutofit/>
          </a:bodyPr>
          <a:lstStyle/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1800" b="1" kern="1200" dirty="0">
                <a:solidFill>
                  <a:srgbClr val="07B154"/>
                </a:solidFill>
              </a:rPr>
              <a:t>način na koji se provodi radnja</a:t>
            </a:r>
            <a:endParaRPr lang="hr-HR" b="1" dirty="0">
              <a:solidFill>
                <a:srgbClr val="07B154"/>
              </a:solidFill>
            </a:endParaRP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800" b="1" kern="1200" dirty="0">
                <a:solidFill>
                  <a:srgbClr val="07B154"/>
                </a:solidFill>
              </a:rPr>
              <a:t>Kako?, Na koji način?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6E030B3-7305-4F5E-A8B1-B17C4B6B55AB}"/>
              </a:ext>
            </a:extLst>
          </p:cNvPr>
          <p:cNvSpPr txBox="1"/>
          <p:nvPr/>
        </p:nvSpPr>
        <p:spPr>
          <a:xfrm>
            <a:off x="8587494" y="2060421"/>
            <a:ext cx="2702947" cy="5476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45720" rIns="45720" bIns="45720" numCol="1" spcCol="1270" anchor="ctr" anchorCtr="0">
            <a:noAutofit/>
          </a:bodyPr>
          <a:lstStyle/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800" b="1" kern="1200" dirty="0">
                <a:solidFill>
                  <a:schemeClr val="accent6">
                    <a:lumMod val="75000"/>
                  </a:schemeClr>
                </a:solidFill>
              </a:rPr>
              <a:t>uzrok radnje</a:t>
            </a:r>
          </a:p>
          <a:p>
            <a:pPr marL="285750" lvl="0" indent="-28575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hr-HR" sz="1800" b="1" kern="1200" dirty="0">
                <a:solidFill>
                  <a:schemeClr val="accent6">
                    <a:lumMod val="75000"/>
                  </a:schemeClr>
                </a:solidFill>
              </a:rPr>
              <a:t>Zašto?, Zbog čega? </a:t>
            </a:r>
          </a:p>
        </p:txBody>
      </p:sp>
      <p:pic>
        <p:nvPicPr>
          <p:cNvPr id="29" name="Picture 2" descr="About us – Mokgogo Enterprises">
            <a:extLst>
              <a:ext uri="{FF2B5EF4-FFF2-40B4-BE49-F238E27FC236}">
                <a16:creationId xmlns:a16="http://schemas.microsoft.com/office/drawing/2014/main" id="{1329C8FB-CBD9-46DA-97EE-0856DC1D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0" y="3933959"/>
            <a:ext cx="2022720" cy="20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utnik 29">
            <a:extLst>
              <a:ext uri="{FF2B5EF4-FFF2-40B4-BE49-F238E27FC236}">
                <a16:creationId xmlns:a16="http://schemas.microsoft.com/office/drawing/2014/main" id="{75C01D4B-780C-493F-AF0D-51628A92EFF3}"/>
              </a:ext>
            </a:extLst>
          </p:cNvPr>
          <p:cNvSpPr/>
          <p:nvPr/>
        </p:nvSpPr>
        <p:spPr>
          <a:xfrm>
            <a:off x="513150" y="3632009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F6EDDB44-7740-40B7-A9A7-71A6CB3F3B9B}"/>
              </a:ext>
            </a:extLst>
          </p:cNvPr>
          <p:cNvSpPr/>
          <p:nvPr/>
        </p:nvSpPr>
        <p:spPr>
          <a:xfrm>
            <a:off x="1448675" y="3937988"/>
            <a:ext cx="17808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0" cap="none" spc="0" dirty="0">
                <a:ln w="0"/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PRILOŽNA OZNA</a:t>
            </a:r>
            <a:r>
              <a:rPr lang="hr-HR" dirty="0">
                <a:ln w="0"/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KA</a:t>
            </a:r>
            <a:endParaRPr lang="hr-HR" b="0" cap="none" spc="0" dirty="0">
              <a:ln w="0"/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986C49-C615-40D0-99A2-74506AFC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8E986C49-C615-40D0-99A2-74506AFC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E986C49-C615-40D0-99A2-74506AFC4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86492F-9007-45B6-81DE-EC3FFBCA4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D786492F-9007-45B6-81DE-EC3FFBCA4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D786492F-9007-45B6-81DE-EC3FFBCA4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B98EAB-7432-4932-B7EE-219EA0C19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DB98EAB-7432-4932-B7EE-219EA0C19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4DB98EAB-7432-4932-B7EE-219EA0C19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73A668-13AE-4303-81CD-310D68712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073A668-13AE-4303-81CD-310D68712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3073A668-13AE-4303-81CD-310D68712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7B4A5A-964C-472D-A384-A01CF0B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987B4A5A-964C-472D-A384-A01CF0B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87B4A5A-964C-472D-A384-A01CF0BC3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87607-ED80-4935-80A0-530614AE7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AB387607-ED80-4935-80A0-530614AE7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AB387607-ED80-4935-80A0-530614AE7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1FE5B7-6613-453E-88F7-C6E56545E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3C1FE5B7-6613-453E-88F7-C6E56545E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3C1FE5B7-6613-453E-88F7-C6E56545E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F541D7-DDAA-47B0-97E9-C7A67D8AB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7DF541D7-DDAA-47B0-97E9-C7A67D8AB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DF541D7-DDAA-47B0-97E9-C7A67D8AB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222AC1-027A-42A7-8609-DE46D990A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D1222AC1-027A-42A7-8609-DE46D990A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D1222AC1-027A-42A7-8609-DE46D990A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A3B5A6-27D4-40A6-B3C2-AF9196D22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2FA3B5A6-27D4-40A6-B3C2-AF9196D22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2FA3B5A6-27D4-40A6-B3C2-AF9196D22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DEDC39-7C57-4B87-B24C-6CDD08E54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F3DEDC39-7C57-4B87-B24C-6CDD08E54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F3DEDC39-7C57-4B87-B24C-6CDD08E54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E202A-736D-41AE-8B30-DC563FB1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090E202A-736D-41AE-8B30-DC563FB1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090E202A-736D-41AE-8B30-DC563FB1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0D03D-7D77-46D5-8B88-A44E38EAE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71F0D03D-7D77-46D5-8B88-A44E38EAE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71F0D03D-7D77-46D5-8B88-A44E38EAE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1C77E0-876B-489D-9B13-82794BED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211C77E0-876B-489D-9B13-82794BED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211C77E0-876B-489D-9B13-82794BED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3DD457-428E-4C4B-964E-A6DC036B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F03DD457-428E-4C4B-964E-A6DC036B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F03DD457-428E-4C4B-964E-A6DC036B3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F4D9A-9D14-4595-86BC-F684CA1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3C5F4D9A-9D14-4595-86BC-F684CA1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3C5F4D9A-9D14-4595-86BC-F684CA120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9474F9-2B29-469A-8D3A-0381EDB0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C09474F9-2B29-469A-8D3A-0381EDB0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C09474F9-2B29-469A-8D3A-0381EDB0B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DE0FD-B4F0-4822-BEFA-82733216E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5A1DE0FD-B4F0-4822-BEFA-82733216E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5A1DE0FD-B4F0-4822-BEFA-82733216E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D72DD-88DE-49BB-B694-F3A3DCF38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312D72DD-88DE-49BB-B694-F3A3DCF38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312D72DD-88DE-49BB-B694-F3A3DCF38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3CB7A0-AC21-4477-8418-9D59D575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graphicEl>
                                              <a:dgm id="{5C3CB7A0-AC21-4477-8418-9D59D575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5C3CB7A0-AC21-4477-8418-9D59D5750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95EE2F-83EA-4715-9E4D-8D0C4483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9A95EE2F-83EA-4715-9E4D-8D0C4483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9A95EE2F-83EA-4715-9E4D-8D0C44836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BCF199-EF28-479E-ADDB-D01232C1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7DBCF199-EF28-479E-ADDB-D01232C1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7DBCF199-EF28-479E-ADDB-D01232C1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 uiExpand="1">
        <p:bldSub>
          <a:bldDgm/>
        </p:bldSub>
      </p:bldGraphic>
      <p:bldP spid="4" grpId="0" animBg="1"/>
      <p:bldP spid="21" grpId="0" animBg="1"/>
      <p:bldP spid="23" grpId="0"/>
      <p:bldP spid="25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jagram 15">
            <a:extLst>
              <a:ext uri="{FF2B5EF4-FFF2-40B4-BE49-F238E27FC236}">
                <a16:creationId xmlns:a16="http://schemas.microsoft.com/office/drawing/2014/main" id="{B7558199-7448-484D-8DB1-CC6779411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475031"/>
              </p:ext>
            </p:extLst>
          </p:nvPr>
        </p:nvGraphicFramePr>
        <p:xfrm>
          <a:off x="1049008" y="979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13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6807449" y="34792"/>
            <a:ext cx="15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Atribut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0DB802F-6ECF-47B5-8881-E7000F9CFC95}"/>
              </a:ext>
            </a:extLst>
          </p:cNvPr>
          <p:cNvSpPr txBox="1"/>
          <p:nvPr/>
        </p:nvSpPr>
        <p:spPr>
          <a:xfrm>
            <a:off x="349098" y="1754372"/>
            <a:ext cx="2123573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Atribut je nesamostalni rečenični dio 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koji dopunjuje i pobliže označuje </a:t>
            </a:r>
            <a:r>
              <a:rPr lang="hr-HR" dirty="0">
                <a:solidFill>
                  <a:srgbClr val="FF6600"/>
                </a:solidFill>
                <a:latin typeface="Impact" panose="020B0806030902050204" pitchFamily="34" charset="0"/>
              </a:rPr>
              <a:t>imenicu </a:t>
            </a:r>
            <a:b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koju se odnosi.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9E5E233-3858-4B58-B38E-1F703DBF4916}"/>
              </a:ext>
            </a:extLst>
          </p:cNvPr>
          <p:cNvSpPr txBox="1"/>
          <p:nvPr/>
        </p:nvSpPr>
        <p:spPr>
          <a:xfrm>
            <a:off x="2624106" y="4826908"/>
            <a:ext cx="1896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neobičan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 dječak </a:t>
            </a:r>
          </a:p>
          <a:p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njihova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 kuća </a:t>
            </a:r>
          </a:p>
          <a:p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prva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 ljubav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6B6DE14-7AB7-4346-8AB7-BFE8F0FCB04B}"/>
              </a:ext>
            </a:extLst>
          </p:cNvPr>
          <p:cNvSpPr txBox="1"/>
          <p:nvPr/>
        </p:nvSpPr>
        <p:spPr>
          <a:xfrm>
            <a:off x="6096000" y="4826908"/>
            <a:ext cx="1610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i="1" dirty="0">
                <a:solidFill>
                  <a:schemeClr val="bg2">
                    <a:lumMod val="25000"/>
                  </a:schemeClr>
                </a:solidFill>
              </a:rPr>
              <a:t>kralj</a:t>
            </a: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i="1" dirty="0">
                <a:solidFill>
                  <a:srgbClr val="5A3855"/>
                </a:solidFill>
              </a:rPr>
              <a:t>životinja</a:t>
            </a:r>
            <a:endParaRPr lang="hr-HR" i="1" dirty="0">
              <a:solidFill>
                <a:srgbClr val="5A3855"/>
              </a:solidFill>
            </a:endParaRPr>
          </a:p>
          <a:p>
            <a:r>
              <a:rPr lang="hr-HR" i="1" dirty="0">
                <a:solidFill>
                  <a:schemeClr val="bg2">
                    <a:lumMod val="25000"/>
                  </a:schemeClr>
                </a:solidFill>
              </a:rPr>
              <a:t>glava</a:t>
            </a:r>
            <a:r>
              <a:rPr lang="hr-HR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b="1" i="1" dirty="0">
                <a:solidFill>
                  <a:srgbClr val="5A3855"/>
                </a:solidFill>
              </a:rPr>
              <a:t>kuće</a:t>
            </a:r>
            <a:endParaRPr lang="hr-HR" i="1" dirty="0">
              <a:solidFill>
                <a:srgbClr val="5A3855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3C4871B-0237-4E9C-AB9E-8516853C6863}"/>
              </a:ext>
            </a:extLst>
          </p:cNvPr>
          <p:cNvSpPr txBox="1"/>
          <p:nvPr/>
        </p:nvSpPr>
        <p:spPr>
          <a:xfrm>
            <a:off x="8503398" y="1154207"/>
            <a:ext cx="269341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Mjesto atributu u rečenici otvara </a:t>
            </a:r>
            <a:r>
              <a:rPr lang="hr-HR" dirty="0">
                <a:solidFill>
                  <a:srgbClr val="FF6600"/>
                </a:solidFill>
                <a:latin typeface="Impact" panose="020B0806030902050204" pitchFamily="34" charset="0"/>
              </a:rPr>
              <a:t>imenica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i po tome se razlikuje od ostalih rečeničnih dijelova. </a:t>
            </a:r>
          </a:p>
        </p:txBody>
      </p:sp>
      <p:pic>
        <p:nvPicPr>
          <p:cNvPr id="4100" name="Picture 4" descr="Want To Exercise But Have No Idea Where To Start? - Last Chance ...">
            <a:extLst>
              <a:ext uri="{FF2B5EF4-FFF2-40B4-BE49-F238E27FC236}">
                <a16:creationId xmlns:a16="http://schemas.microsoft.com/office/drawing/2014/main" id="{4C0F682A-CE61-4219-B5B9-2329AA16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1" y="3549436"/>
            <a:ext cx="2354535" cy="23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eam 3d Person Transparent &amp; PNG Clipart Free Download - YAWD">
            <a:extLst>
              <a:ext uri="{FF2B5EF4-FFF2-40B4-BE49-F238E27FC236}">
                <a16:creationId xmlns:a16="http://schemas.microsoft.com/office/drawing/2014/main" id="{7BA4B5D1-E27E-4D81-B381-87A89A2E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79" y="2172207"/>
            <a:ext cx="2754458" cy="27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ravokutnik 26">
            <a:extLst>
              <a:ext uri="{FF2B5EF4-FFF2-40B4-BE49-F238E27FC236}">
                <a16:creationId xmlns:a16="http://schemas.microsoft.com/office/drawing/2014/main" id="{77E824C6-AF00-4E88-8B83-91AA8E1A04E5}"/>
              </a:ext>
            </a:extLst>
          </p:cNvPr>
          <p:cNvSpPr/>
          <p:nvPr/>
        </p:nvSpPr>
        <p:spPr>
          <a:xfrm>
            <a:off x="929208" y="4877723"/>
            <a:ext cx="9319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dirty="0">
                <a:ln/>
                <a:solidFill>
                  <a:srgbClr val="FF6600"/>
                </a:solidFill>
              </a:rPr>
              <a:t>imenica</a:t>
            </a:r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D8879805-9722-4C66-9B5D-2512354950C3}"/>
              </a:ext>
            </a:extLst>
          </p:cNvPr>
          <p:cNvSpPr/>
          <p:nvPr/>
        </p:nvSpPr>
        <p:spPr>
          <a:xfrm>
            <a:off x="9000683" y="3601031"/>
            <a:ext cx="9319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b="1" dirty="0">
                <a:ln/>
                <a:solidFill>
                  <a:srgbClr val="FF6600"/>
                </a:solidFill>
              </a:rPr>
              <a:t>imenica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39366F49-8E3C-4139-B837-9F821BE54B64}"/>
              </a:ext>
            </a:extLst>
          </p:cNvPr>
          <p:cNvSpPr/>
          <p:nvPr/>
        </p:nvSpPr>
        <p:spPr>
          <a:xfrm>
            <a:off x="8405185" y="3040435"/>
            <a:ext cx="420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1143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570553B-D5E2-4492-8C8E-E97FFB80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graphicEl>
                                              <a:dgm id="{7570553B-D5E2-4492-8C8E-E97FFB80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graphicEl>
                                              <a:dgm id="{7570553B-D5E2-4492-8C8E-E97FFB80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21140B9-FE79-4DAB-A4CD-AE152C0D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graphicEl>
                                              <a:dgm id="{621140B9-FE79-4DAB-A4CD-AE152C0D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graphicEl>
                                              <a:dgm id="{621140B9-FE79-4DAB-A4CD-AE152C0D8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91C23AA-2F5A-431E-9D2F-B4D0D83F0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graphicEl>
                                              <a:dgm id="{E91C23AA-2F5A-431E-9D2F-B4D0D83F0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graphicEl>
                                              <a:dgm id="{E91C23AA-2F5A-431E-9D2F-B4D0D83F0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FA224A8-7AE8-478E-A4C2-6C99B4EC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graphicEl>
                                              <a:dgm id="{9FA224A8-7AE8-478E-A4C2-6C99B4EC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graphicEl>
                                              <a:dgm id="{9FA224A8-7AE8-478E-A4C2-6C99B4EC9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  <p:bldP spid="9" grpId="0"/>
      <p:bldP spid="17" grpId="0" animBg="1"/>
      <p:bldP spid="20" grpId="0"/>
      <p:bldP spid="19" grpId="0"/>
      <p:bldP spid="24" grpId="0"/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jagram 16">
            <a:extLst>
              <a:ext uri="{FF2B5EF4-FFF2-40B4-BE49-F238E27FC236}">
                <a16:creationId xmlns:a16="http://schemas.microsoft.com/office/drawing/2014/main" id="{5DFF691D-6A5D-4A8D-A13B-1823F751B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044527"/>
              </p:ext>
            </p:extLst>
          </p:nvPr>
        </p:nvGraphicFramePr>
        <p:xfrm>
          <a:off x="3357690" y="305957"/>
          <a:ext cx="7720756" cy="566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6">
            <a:extLst>
              <a:ext uri="{FF2B5EF4-FFF2-40B4-BE49-F238E27FC236}">
                <a16:creationId xmlns:a16="http://schemas.microsoft.com/office/drawing/2014/main" id="{66A66149-B751-47D1-AE12-2A7B4F737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8" y="1412325"/>
            <a:ext cx="3407369" cy="50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14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6288836" y="1373993"/>
            <a:ext cx="199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Apozicija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8691FFC-ADD2-4A58-9B68-90EBBC4B2B51}"/>
              </a:ext>
            </a:extLst>
          </p:cNvPr>
          <p:cNvSpPr txBox="1"/>
          <p:nvPr/>
        </p:nvSpPr>
        <p:spPr>
          <a:xfrm>
            <a:off x="5770268" y="206525"/>
            <a:ext cx="28956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Apozicija je </a:t>
            </a:r>
            <a:r>
              <a:rPr lang="hr-HR" dirty="0">
                <a:solidFill>
                  <a:srgbClr val="002060"/>
                </a:solidFill>
                <a:latin typeface="Impact" panose="020B0806030902050204" pitchFamily="34" charset="0"/>
              </a:rPr>
              <a:t>imenica</a:t>
            </a:r>
            <a:r>
              <a:rPr lang="hr-HR" dirty="0">
                <a:solidFill>
                  <a:srgbClr val="002060"/>
                </a:solidFill>
              </a:rPr>
              <a:t> koja </a:t>
            </a:r>
            <a:r>
              <a:rPr lang="hr-HR" b="1" dirty="0">
                <a:solidFill>
                  <a:srgbClr val="002060"/>
                </a:solidFill>
              </a:rPr>
              <a:t>dopunjuje</a:t>
            </a:r>
            <a:r>
              <a:rPr lang="hr-HR" dirty="0">
                <a:solidFill>
                  <a:srgbClr val="002060"/>
                </a:solidFill>
              </a:rPr>
              <a:t> drugu </a:t>
            </a:r>
            <a:r>
              <a:rPr lang="hr-HR" b="1" dirty="0">
                <a:solidFill>
                  <a:srgbClr val="002060"/>
                </a:solidFill>
              </a:rPr>
              <a:t>imenicu</a:t>
            </a:r>
            <a:r>
              <a:rPr lang="hr-HR" dirty="0">
                <a:solidFill>
                  <a:srgbClr val="002060"/>
                </a:solidFill>
              </a:rPr>
              <a:t> i </a:t>
            </a:r>
            <a:r>
              <a:rPr lang="hr-HR" dirty="0">
                <a:solidFill>
                  <a:srgbClr val="002060"/>
                </a:solidFill>
                <a:latin typeface="Impact" panose="020B0806030902050204" pitchFamily="34" charset="0"/>
              </a:rPr>
              <a:t>slaže se </a:t>
            </a:r>
            <a:r>
              <a:rPr lang="hr-HR" dirty="0">
                <a:solidFill>
                  <a:srgbClr val="002060"/>
                </a:solidFill>
              </a:rPr>
              <a:t>s njom u padežu.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2188EA2-5B14-4072-8C47-F2D6DCFF2F17}"/>
              </a:ext>
            </a:extLst>
          </p:cNvPr>
          <p:cNvSpPr txBox="1"/>
          <p:nvPr/>
        </p:nvSpPr>
        <p:spPr>
          <a:xfrm>
            <a:off x="728794" y="1810127"/>
            <a:ext cx="18611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Apozicija</a:t>
            </a:r>
            <a:r>
              <a:rPr lang="hr-HR" dirty="0"/>
              <a:t> je nesamostalan rečenični dio </a:t>
            </a:r>
            <a:br>
              <a:rPr lang="hr-HR" dirty="0"/>
            </a:br>
            <a:r>
              <a:rPr lang="hr-HR" dirty="0"/>
              <a:t>kojemu mjesto </a:t>
            </a:r>
            <a:br>
              <a:rPr lang="hr-HR" dirty="0"/>
            </a:br>
            <a:r>
              <a:rPr lang="hr-HR" dirty="0"/>
              <a:t>u rečenici </a:t>
            </a:r>
            <a:br>
              <a:rPr lang="hr-HR" dirty="0"/>
            </a:br>
            <a:r>
              <a:rPr lang="hr-HR" dirty="0"/>
              <a:t>otvara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imenica</a:t>
            </a:r>
            <a:r>
              <a:rPr lang="hr-HR" dirty="0"/>
              <a:t>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4D0585E-DC17-4989-8615-0E44098FBCF1}"/>
              </a:ext>
            </a:extLst>
          </p:cNvPr>
          <p:cNvSpPr/>
          <p:nvPr/>
        </p:nvSpPr>
        <p:spPr>
          <a:xfrm>
            <a:off x="883662" y="3715476"/>
            <a:ext cx="13946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Ap</a:t>
            </a:r>
            <a:r>
              <a:rPr lang="hr-HR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 + imenica</a:t>
            </a:r>
          </a:p>
        </p:txBody>
      </p:sp>
      <p:sp>
        <p:nvSpPr>
          <p:cNvPr id="12" name="Strelica: zakrivljeno ulijevo 11">
            <a:extLst>
              <a:ext uri="{FF2B5EF4-FFF2-40B4-BE49-F238E27FC236}">
                <a16:creationId xmlns:a16="http://schemas.microsoft.com/office/drawing/2014/main" id="{845C370B-71B0-4B52-85BB-060FACB20D76}"/>
              </a:ext>
            </a:extLst>
          </p:cNvPr>
          <p:cNvSpPr/>
          <p:nvPr/>
        </p:nvSpPr>
        <p:spPr>
          <a:xfrm rot="5400000">
            <a:off x="1234832" y="3856234"/>
            <a:ext cx="453186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130" name="Picture 10" descr="Wednesday's Word: Converge – The Season It All Comes Together ...">
            <a:extLst>
              <a:ext uri="{FF2B5EF4-FFF2-40B4-BE49-F238E27FC236}">
                <a16:creationId xmlns:a16="http://schemas.microsoft.com/office/drawing/2014/main" id="{9F0DAC32-8D50-42D5-9D66-B81BA293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33" y="4617598"/>
            <a:ext cx="3118804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F44B927-EC40-4B8E-B58C-648623F2C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graphicEl>
                                              <a:dgm id="{2F44B927-EC40-4B8E-B58C-648623F2C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graphicEl>
                                              <a:dgm id="{2F44B927-EC40-4B8E-B58C-648623F2C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103A744-9A45-4F15-AC66-996C72E1A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graphicEl>
                                              <a:dgm id="{9103A744-9A45-4F15-AC66-996C72E1A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graphicEl>
                                              <a:dgm id="{9103A744-9A45-4F15-AC66-996C72E1A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  <p:bldP spid="9" grpId="0"/>
      <p:bldP spid="15" grpId="0" animBg="1"/>
      <p:bldP spid="16" grpId="0" build="p"/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9092805" y="1227420"/>
            <a:ext cx="2975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00B0F0"/>
                </a:solidFill>
              </a:rPr>
              <a:t>Služba i značenje padeža u rečenici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34FFFAEC-33AD-4384-9158-29689A9F9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35233"/>
              </p:ext>
            </p:extLst>
          </p:nvPr>
        </p:nvGraphicFramePr>
        <p:xfrm>
          <a:off x="60420" y="200526"/>
          <a:ext cx="9116588" cy="622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3AB4851A-48B9-4914-B003-1A5C71531B32}"/>
              </a:ext>
            </a:extLst>
          </p:cNvPr>
          <p:cNvSpPr/>
          <p:nvPr/>
        </p:nvSpPr>
        <p:spPr>
          <a:xfrm>
            <a:off x="279939" y="384206"/>
            <a:ext cx="434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00"/>
                </a:solidFill>
                <a:latin typeface="Impact" panose="020B0806030902050204" pitchFamily="34" charset="0"/>
              </a:rPr>
              <a:t>N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2399C56-5E4F-45F3-B2FC-65E39F853773}"/>
              </a:ext>
            </a:extLst>
          </p:cNvPr>
          <p:cNvSpPr/>
          <p:nvPr/>
        </p:nvSpPr>
        <p:spPr>
          <a:xfrm>
            <a:off x="790881" y="1236225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G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A7C015F-EE6B-4602-BF9C-42D2A8280C11}"/>
              </a:ext>
            </a:extLst>
          </p:cNvPr>
          <p:cNvSpPr/>
          <p:nvPr/>
        </p:nvSpPr>
        <p:spPr>
          <a:xfrm>
            <a:off x="1071618" y="2083083"/>
            <a:ext cx="439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D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0C9C531A-BF84-49A4-9020-1F909CA8D1F7}"/>
              </a:ext>
            </a:extLst>
          </p:cNvPr>
          <p:cNvSpPr/>
          <p:nvPr/>
        </p:nvSpPr>
        <p:spPr>
          <a:xfrm>
            <a:off x="832560" y="4627679"/>
            <a:ext cx="360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latin typeface="Impact" panose="020B0806030902050204" pitchFamily="34" charset="0"/>
              </a:rPr>
              <a:t>L</a:t>
            </a:r>
            <a:endParaRPr lang="hr-HR" sz="36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98F37CA5-D487-41BB-8DD6-3458D215E4F7}"/>
              </a:ext>
            </a:extLst>
          </p:cNvPr>
          <p:cNvSpPr/>
          <p:nvPr/>
        </p:nvSpPr>
        <p:spPr>
          <a:xfrm>
            <a:off x="1218368" y="2958563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Impact" panose="020B0806030902050204" pitchFamily="34" charset="0"/>
              </a:rPr>
              <a:t>A</a:t>
            </a:r>
            <a:endParaRPr lang="hr-HR" sz="36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5973C3FA-896F-4BE1-98C1-B45BE22937C6}"/>
              </a:ext>
            </a:extLst>
          </p:cNvPr>
          <p:cNvSpPr/>
          <p:nvPr/>
        </p:nvSpPr>
        <p:spPr>
          <a:xfrm>
            <a:off x="1078030" y="3805421"/>
            <a:ext cx="4267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V</a:t>
            </a:r>
            <a:endParaRPr lang="hr-HR" sz="36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2A8A3E11-8147-4404-AF8B-79E6FFD0B8FB}"/>
              </a:ext>
            </a:extLst>
          </p:cNvPr>
          <p:cNvSpPr/>
          <p:nvPr/>
        </p:nvSpPr>
        <p:spPr>
          <a:xfrm>
            <a:off x="352095" y="5493497"/>
            <a:ext cx="317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</a:t>
            </a:r>
            <a:endParaRPr lang="hr-HR" sz="36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226529-A7E2-4077-B40E-02DDC99D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A226529-A7E2-4077-B40E-02DDC99D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6A226529-A7E2-4077-B40E-02DDC99D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344926-CC65-4D53-A498-16A7AC0C1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7344926-CC65-4D53-A498-16A7AC0C1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7344926-CC65-4D53-A498-16A7AC0C1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1ED3F-8337-4B64-AA2C-4E9C457A4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7D1ED3F-8337-4B64-AA2C-4E9C457A4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7D1ED3F-8337-4B64-AA2C-4E9C457A4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0B0EED-7F5D-4F1B-8F3E-00F9CD61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E0B0EED-7F5D-4F1B-8F3E-00F9CD61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E0B0EED-7F5D-4F1B-8F3E-00F9CD613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DE4E85-DF4C-4D28-BEF2-C4001F827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74DE4E85-DF4C-4D28-BEF2-C4001F827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74DE4E85-DF4C-4D28-BEF2-C4001F827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C844E4-741C-44F4-8752-12574CAE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0DC844E4-741C-44F4-8752-12574CAE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0DC844E4-741C-44F4-8752-12574CAE7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59022-AE47-422D-890C-6D2C5BD8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3859022-AE47-422D-890C-6D2C5BD8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3859022-AE47-422D-890C-6D2C5BD8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857631-F517-49FD-97E7-B3B67B2D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E6857631-F517-49FD-97E7-B3B67B2D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E6857631-F517-49FD-97E7-B3B67B2D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D594BC-40E7-448F-9968-D2D4AF2E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B7D594BC-40E7-448F-9968-D2D4AF2E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B7D594BC-40E7-448F-9968-D2D4AF2E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FA5C59-B9A5-443C-84D9-75989A738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38FA5C59-B9A5-443C-84D9-75989A738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38FA5C59-B9A5-443C-84D9-75989A738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1FA0E0-30DE-4964-A2A2-705B13DB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D31FA0E0-30DE-4964-A2A2-705B13DB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D31FA0E0-30DE-4964-A2A2-705B13DB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16F5E8-1A63-4B35-A4BC-785FAB56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B816F5E8-1A63-4B35-A4BC-785FAB56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B816F5E8-1A63-4B35-A4BC-785FAB567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A0A7FF-E060-4BA1-B58F-8A0E31E19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D6A0A7FF-E060-4BA1-B58F-8A0E31E19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D6A0A7FF-E060-4BA1-B58F-8A0E31E19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710EA7-D798-44B0-8DC7-0F7E058B6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94710EA7-D798-44B0-8DC7-0F7E058B6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94710EA7-D798-44B0-8DC7-0F7E058B6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7BAD65-C1CF-4D1F-ACB8-5E020B9C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C97BAD65-C1CF-4D1F-ACB8-5E020B9C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C97BAD65-C1CF-4D1F-ACB8-5E020B9C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Sub>
          <a:bldDgm bld="one"/>
        </p:bldSub>
      </p:bldGraphic>
      <p:bldP spid="4" grpId="0"/>
      <p:bldP spid="5" grpId="0"/>
      <p:bldP spid="10" grpId="0"/>
      <p:bldP spid="12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4761348" y="277275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Red riječi u rečenici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9125267-6FB1-42C4-93A2-1F4E6F6D73F3}"/>
              </a:ext>
            </a:extLst>
          </p:cNvPr>
          <p:cNvSpPr txBox="1"/>
          <p:nvPr/>
        </p:nvSpPr>
        <p:spPr>
          <a:xfrm>
            <a:off x="2853883" y="878384"/>
            <a:ext cx="780609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Red riječi u rečenici podrazumijeva </a:t>
            </a:r>
            <a:r>
              <a:rPr lang="hr-HR" dirty="0">
                <a:latin typeface="Impact" panose="020B0806030902050204" pitchFamily="34" charset="0"/>
              </a:rPr>
              <a:t>redoslijed nizanja rečeničnih dijelova</a:t>
            </a:r>
            <a:r>
              <a:rPr lang="hr-HR" dirty="0"/>
              <a:t>. </a:t>
            </a:r>
            <a:br>
              <a:rPr lang="hr-HR" dirty="0"/>
            </a:br>
            <a:r>
              <a:rPr lang="hr-HR" dirty="0"/>
              <a:t>U hrvatskome standardnom jeziku red je riječi u rečenici slobodan </a:t>
            </a:r>
            <a:br>
              <a:rPr lang="hr-HR" dirty="0"/>
            </a:br>
            <a:r>
              <a:rPr lang="hr-HR" dirty="0"/>
              <a:t>i ovisi o sadržaju koji se u rečenici želi naglasiti.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A14D0F67-BCCC-4AF2-8376-226A607FF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468269"/>
              </p:ext>
            </p:extLst>
          </p:nvPr>
        </p:nvGraphicFramePr>
        <p:xfrm>
          <a:off x="74379" y="600440"/>
          <a:ext cx="9373937" cy="673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8" name="Slika 17" descr="Slika na kojoj se prikazuje tekst&#10;&#10;Opis je automatski generiran">
            <a:extLst>
              <a:ext uri="{FF2B5EF4-FFF2-40B4-BE49-F238E27FC236}">
                <a16:creationId xmlns:a16="http://schemas.microsoft.com/office/drawing/2014/main" id="{4B7CFAE7-A985-43AA-9B55-47C43F480E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421941" y="1604022"/>
            <a:ext cx="3566464" cy="26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387F1-FEF9-499E-A921-37BBB536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DC1387F1-FEF9-499E-A921-37BBB536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DC1387F1-FEF9-499E-A921-37BBB536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2F367D-45C6-4CFA-BB09-0B273AF17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22F367D-45C6-4CFA-BB09-0B273AF17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922F367D-45C6-4CFA-BB09-0B273AF17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6FBF2C-429A-442A-9203-F86D8B066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936FBF2C-429A-442A-9203-F86D8B066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36FBF2C-429A-442A-9203-F86D8B066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49069" y="-2587352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4225547" y="141222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Upravni i neupravni govor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B023634-9B3F-4668-8D94-0361A742BA6E}"/>
              </a:ext>
            </a:extLst>
          </p:cNvPr>
          <p:cNvSpPr txBox="1"/>
          <p:nvPr/>
        </p:nvSpPr>
        <p:spPr>
          <a:xfrm>
            <a:off x="397501" y="1011977"/>
            <a:ext cx="47760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Upravni</a:t>
            </a:r>
            <a:r>
              <a:rPr lang="hr-HR" dirty="0"/>
              <a:t> je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govor</a:t>
            </a:r>
            <a:r>
              <a:rPr lang="hr-HR" dirty="0"/>
              <a:t> doslovno navođenje čijih riječi.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BC8BAB-DDF3-4BCD-A2F5-655061039425}"/>
              </a:ext>
            </a:extLst>
          </p:cNvPr>
          <p:cNvSpPr txBox="1"/>
          <p:nvPr/>
        </p:nvSpPr>
        <p:spPr>
          <a:xfrm>
            <a:off x="6525127" y="963800"/>
            <a:ext cx="51254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Neupravni</a:t>
            </a:r>
            <a:r>
              <a:rPr lang="hr-HR" dirty="0"/>
              <a:t> je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govor </a:t>
            </a:r>
            <a:r>
              <a:rPr lang="hr-HR" dirty="0"/>
              <a:t>prepričan tuđi govor. </a:t>
            </a:r>
          </a:p>
          <a:p>
            <a:pPr algn="ctr"/>
            <a:r>
              <a:rPr lang="hr-HR" dirty="0"/>
              <a:t>Tuđe su rečenice uklopljene u pripovjednu rečenicu. 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DACE466-96CF-4D9A-8E10-FC90B4697CB1}"/>
              </a:ext>
            </a:extLst>
          </p:cNvPr>
          <p:cNvSpPr txBox="1"/>
          <p:nvPr/>
        </p:nvSpPr>
        <p:spPr>
          <a:xfrm>
            <a:off x="408965" y="1547388"/>
            <a:ext cx="47760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b="1" dirty="0"/>
              <a:t>Rečenica s upravnim govorom ima dva dijela: </a:t>
            </a:r>
          </a:p>
          <a:p>
            <a:r>
              <a:rPr lang="hr-HR" dirty="0"/>
              <a:t>1)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objašnjenje </a:t>
            </a:r>
          </a:p>
          <a:p>
            <a:r>
              <a:rPr lang="hr-HR" dirty="0"/>
              <a:t>2)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doslovno navođenje čijih riječi.</a:t>
            </a:r>
          </a:p>
        </p:txBody>
      </p:sp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12077658-210C-412B-B59D-4C69A2F90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182585"/>
              </p:ext>
            </p:extLst>
          </p:nvPr>
        </p:nvGraphicFramePr>
        <p:xfrm>
          <a:off x="331538" y="2646965"/>
          <a:ext cx="7051250" cy="343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TekstniOkvir 16">
            <a:extLst>
              <a:ext uri="{FF2B5EF4-FFF2-40B4-BE49-F238E27FC236}">
                <a16:creationId xmlns:a16="http://schemas.microsoft.com/office/drawing/2014/main" id="{AA8CC962-B460-4E8D-B7DF-6905A15FDF03}"/>
              </a:ext>
            </a:extLst>
          </p:cNvPr>
          <p:cNvSpPr txBox="1"/>
          <p:nvPr/>
        </p:nvSpPr>
        <p:spPr>
          <a:xfrm>
            <a:off x="7673680" y="1984544"/>
            <a:ext cx="372176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Upravni se govor može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preoblikovati </a:t>
            </a:r>
            <a:r>
              <a:rPr lang="hr-HR" dirty="0"/>
              <a:t>u neupravni sklapanjem objašnjenja i navođenja u složenu rečenicu s pomoću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veznika da, kako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ili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neka.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47F73AD-0170-4318-9FBB-067E8B381FD8}"/>
              </a:ext>
            </a:extLst>
          </p:cNvPr>
          <p:cNvSpPr txBox="1"/>
          <p:nvPr/>
        </p:nvSpPr>
        <p:spPr>
          <a:xfrm>
            <a:off x="8318547" y="3321667"/>
            <a:ext cx="2051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upravni govor 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3DCED56-6012-45EA-83FE-56870E99C8C5}"/>
              </a:ext>
            </a:extLst>
          </p:cNvPr>
          <p:cNvSpPr txBox="1"/>
          <p:nvPr/>
        </p:nvSpPr>
        <p:spPr>
          <a:xfrm>
            <a:off x="7673680" y="3679051"/>
            <a:ext cx="36464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i="1" dirty="0"/>
              <a:t>»Pokloni se gospodinu, Olivere«, </a:t>
            </a:r>
            <a:br>
              <a:rPr lang="hr-HR" i="1" dirty="0"/>
            </a:br>
            <a:r>
              <a:rPr lang="hr-HR" i="1" dirty="0"/>
              <a:t>reče gospođa Mann. 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B536CE0-923A-4972-94AA-ACC0F947F5AE}"/>
              </a:ext>
            </a:extLst>
          </p:cNvPr>
          <p:cNvSpPr txBox="1"/>
          <p:nvPr/>
        </p:nvSpPr>
        <p:spPr>
          <a:xfrm>
            <a:off x="7754620" y="4470116"/>
            <a:ext cx="1987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neupravni govor 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D191DAC-4BBA-4CFB-A9F0-BC7D6FC34880}"/>
              </a:ext>
            </a:extLst>
          </p:cNvPr>
          <p:cNvSpPr txBox="1"/>
          <p:nvPr/>
        </p:nvSpPr>
        <p:spPr>
          <a:xfrm>
            <a:off x="7704041" y="4909589"/>
            <a:ext cx="205829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i="1" dirty="0"/>
              <a:t>Gospođa Mann reče Oliveru </a:t>
            </a:r>
            <a:r>
              <a:rPr lang="hr-HR" b="1" i="1" dirty="0"/>
              <a:t>neka</a:t>
            </a:r>
            <a:r>
              <a:rPr lang="hr-HR" i="1" dirty="0"/>
              <a:t> se pokloni gospodinu. </a:t>
            </a:r>
          </a:p>
        </p:txBody>
      </p:sp>
      <p:sp>
        <p:nvSpPr>
          <p:cNvPr id="26" name="Strelica: prema dolje 25">
            <a:extLst>
              <a:ext uri="{FF2B5EF4-FFF2-40B4-BE49-F238E27FC236}">
                <a16:creationId xmlns:a16="http://schemas.microsoft.com/office/drawing/2014/main" id="{4752C8B0-D94B-499D-AC0E-01CD3F1724E0}"/>
              </a:ext>
            </a:extLst>
          </p:cNvPr>
          <p:cNvSpPr/>
          <p:nvPr/>
        </p:nvSpPr>
        <p:spPr>
          <a:xfrm>
            <a:off x="9075820" y="1610131"/>
            <a:ext cx="409073" cy="381822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2" name="Slika 31" descr="Slika na kojoj se prikazuje svjetiljka&#10;&#10;Opis je automatski generiran">
            <a:extLst>
              <a:ext uri="{FF2B5EF4-FFF2-40B4-BE49-F238E27FC236}">
                <a16:creationId xmlns:a16="http://schemas.microsoft.com/office/drawing/2014/main" id="{754D4DA6-87F1-42D4-A60C-606386CBE6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866014" y="1656254"/>
            <a:ext cx="1258717" cy="1258717"/>
          </a:xfrm>
          <a:prstGeom prst="rect">
            <a:avLst/>
          </a:prstGeom>
        </p:spPr>
      </p:pic>
      <p:sp>
        <p:nvSpPr>
          <p:cNvPr id="34" name="Oblačić za govor: pravokutnik sa zaobljenim kutovima 33">
            <a:extLst>
              <a:ext uri="{FF2B5EF4-FFF2-40B4-BE49-F238E27FC236}">
                <a16:creationId xmlns:a16="http://schemas.microsoft.com/office/drawing/2014/main" id="{DE17A0FF-B071-4C05-A14A-1B2DC9887F5C}"/>
              </a:ext>
            </a:extLst>
          </p:cNvPr>
          <p:cNvSpPr/>
          <p:nvPr/>
        </p:nvSpPr>
        <p:spPr>
          <a:xfrm>
            <a:off x="5358063" y="732924"/>
            <a:ext cx="1098884" cy="923330"/>
          </a:xfrm>
          <a:prstGeom prst="wedgeRoundRectCallout">
            <a:avLst>
              <a:gd name="adj1" fmla="val 24422"/>
              <a:gd name="adj2" fmla="val 7640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59BB1562-986C-4C14-91CB-E7E932ADA14B}"/>
              </a:ext>
            </a:extLst>
          </p:cNvPr>
          <p:cNvSpPr/>
          <p:nvPr/>
        </p:nvSpPr>
        <p:spPr>
          <a:xfrm>
            <a:off x="5275175" y="713787"/>
            <a:ext cx="1264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b="1" cap="none" spc="0" dirty="0">
                <a:ln w="0"/>
                <a:solidFill>
                  <a:schemeClr val="tx1"/>
                </a:solidFill>
              </a:rPr>
              <a:t>Pazi na </a:t>
            </a:r>
          </a:p>
          <a:p>
            <a:pPr algn="ctr"/>
            <a:r>
              <a:rPr lang="hr-HR" b="1" cap="none" spc="0" dirty="0">
                <a:ln w="0"/>
                <a:solidFill>
                  <a:schemeClr val="tx1"/>
                </a:solidFill>
              </a:rPr>
              <a:t>pravopisne znakove!</a:t>
            </a:r>
          </a:p>
        </p:txBody>
      </p:sp>
    </p:spTree>
    <p:extLst>
      <p:ext uri="{BB962C8B-B14F-4D97-AF65-F5344CB8AC3E}">
        <p14:creationId xmlns:p14="http://schemas.microsoft.com/office/powerpoint/2010/main" val="25910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E210A6-2B38-47D4-B169-552DCBBB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E7E210A6-2B38-47D4-B169-552DCBBB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E7E210A6-2B38-47D4-B169-552DCBBB7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A7DF33-631A-44CC-99F8-D6652130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26A7DF33-631A-44CC-99F8-D6652130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26A7DF33-631A-44CC-99F8-D6652130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C6095B-063F-4515-9C84-388E52AF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CCC6095B-063F-4515-9C84-388E52AF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CCC6095B-063F-4515-9C84-388E52AFB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A19DEA-8652-4994-8219-EC352F683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2AA19DEA-8652-4994-8219-EC352F683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2AA19DEA-8652-4994-8219-EC352F683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042097-9EC7-4909-8AE4-7339266CC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2D042097-9EC7-4909-8AE4-7339266CC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2D042097-9EC7-4909-8AE4-7339266CC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2F923C-EAED-483C-ACF0-A4500F98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6E2F923C-EAED-483C-ACF0-A4500F98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6E2F923C-EAED-483C-ACF0-A4500F98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5" grpId="0" animBg="1"/>
      <p:bldGraphic spid="11" grpId="0">
        <p:bldSub>
          <a:bldDgm bld="lvlOne"/>
        </p:bldSub>
      </p:bldGraphic>
      <p:bldP spid="17" grpId="0" animBg="1"/>
      <p:bldP spid="19" grpId="0"/>
      <p:bldP spid="21" grpId="0" animBg="1"/>
      <p:bldP spid="23" grpId="0"/>
      <p:bldP spid="25" grpId="0" animBg="1"/>
      <p:bldP spid="26" grpId="0" animBg="1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3960853" y="389367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Kratice i pokrate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3D5A38B-6238-4E26-A75B-B21EA678C6F5}"/>
              </a:ext>
            </a:extLst>
          </p:cNvPr>
          <p:cNvSpPr txBox="1"/>
          <p:nvPr/>
        </p:nvSpPr>
        <p:spPr>
          <a:xfrm>
            <a:off x="455196" y="5074318"/>
            <a:ext cx="3765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Kratice su skraćene riječi ili izrazi. </a:t>
            </a:r>
          </a:p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Nastaju kraćenjem jedne ili više riječi. 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1953094-EFED-4969-93E2-D6A97EF1A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200289"/>
              </p:ext>
            </p:extLst>
          </p:nvPr>
        </p:nvGraphicFramePr>
        <p:xfrm>
          <a:off x="-643826" y="1169205"/>
          <a:ext cx="5660189" cy="394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TekstniOkvir 14">
            <a:extLst>
              <a:ext uri="{FF2B5EF4-FFF2-40B4-BE49-F238E27FC236}">
                <a16:creationId xmlns:a16="http://schemas.microsoft.com/office/drawing/2014/main" id="{B30DEA47-D05C-40D3-9365-6B3CECA65F98}"/>
              </a:ext>
            </a:extLst>
          </p:cNvPr>
          <p:cNvSpPr txBox="1"/>
          <p:nvPr/>
        </p:nvSpPr>
        <p:spPr>
          <a:xfrm>
            <a:off x="7803031" y="106262"/>
            <a:ext cx="3445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Pokrate najčešće nastaju kraćenjem </a:t>
            </a:r>
            <a:r>
              <a:rPr lang="hr-HR" dirty="0" err="1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višerječnog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 imena.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1C39E53-95A1-42E2-AB13-3B0A5B26442D}"/>
              </a:ext>
            </a:extLst>
          </p:cNvPr>
          <p:cNvSpPr txBox="1"/>
          <p:nvPr/>
        </p:nvSpPr>
        <p:spPr>
          <a:xfrm>
            <a:off x="3540159" y="1271087"/>
            <a:ext cx="24597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kraćenje jedne riječi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r.</a:t>
            </a:r>
            <a:r>
              <a:rPr lang="hr-HR" dirty="0"/>
              <a:t> – razred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t.</a:t>
            </a:r>
            <a:r>
              <a:rPr lang="hr-HR" dirty="0"/>
              <a:t> – točka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br. </a:t>
            </a:r>
            <a:r>
              <a:rPr lang="hr-HR" dirty="0"/>
              <a:t>– broj </a:t>
            </a:r>
          </a:p>
          <a:p>
            <a:pPr algn="ctr"/>
            <a:r>
              <a:rPr lang="hr-HR" dirty="0" err="1">
                <a:latin typeface="Impact" panose="020B0806030902050204" pitchFamily="34" charset="0"/>
              </a:rPr>
              <a:t>jd</a:t>
            </a:r>
            <a:r>
              <a:rPr lang="hr-HR" dirty="0">
                <a:latin typeface="Impact" panose="020B0806030902050204" pitchFamily="34" charset="0"/>
              </a:rPr>
              <a:t>. </a:t>
            </a:r>
            <a:r>
              <a:rPr lang="hr-HR" dirty="0"/>
              <a:t>– jednina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7B42478-CA8C-433E-B0FB-7F228F61FA49}"/>
              </a:ext>
            </a:extLst>
          </p:cNvPr>
          <p:cNvSpPr txBox="1"/>
          <p:nvPr/>
        </p:nvSpPr>
        <p:spPr>
          <a:xfrm>
            <a:off x="4827508" y="3081753"/>
            <a:ext cx="2267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kraćenje više riječi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tj. </a:t>
            </a:r>
            <a:r>
              <a:rPr lang="hr-HR" dirty="0"/>
              <a:t>– to jest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m. r. </a:t>
            </a:r>
            <a:r>
              <a:rPr lang="hr-HR" dirty="0"/>
              <a:t>– muški rod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itd. </a:t>
            </a:r>
            <a:r>
              <a:rPr lang="hr-HR" dirty="0"/>
              <a:t>– i tako dalje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36A7C44-7CDB-4E4C-A086-94E3EAA55CB5}"/>
              </a:ext>
            </a:extLst>
          </p:cNvPr>
          <p:cNvSpPr txBox="1"/>
          <p:nvPr/>
        </p:nvSpPr>
        <p:spPr>
          <a:xfrm>
            <a:off x="4341253" y="4923450"/>
            <a:ext cx="3925196" cy="120032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 err="1"/>
              <a:t>Iznimke</a:t>
            </a:r>
            <a:r>
              <a:rPr lang="it-IT" dirty="0"/>
              <a:t> su </a:t>
            </a:r>
            <a:r>
              <a:rPr lang="it-IT" dirty="0" err="1"/>
              <a:t>kratice</a:t>
            </a:r>
            <a:r>
              <a:rPr lang="it-IT" dirty="0"/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gđa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,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gđica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, fra i don</a:t>
            </a:r>
            <a:r>
              <a:rPr lang="it-IT" dirty="0"/>
              <a:t>. </a:t>
            </a:r>
            <a:endParaRPr lang="hr-HR" dirty="0"/>
          </a:p>
          <a:p>
            <a:pPr algn="ctr"/>
            <a:r>
              <a:rPr lang="it-IT" dirty="0" err="1"/>
              <a:t>Pišu</a:t>
            </a:r>
            <a:r>
              <a:rPr lang="it-IT" dirty="0"/>
              <a:t> se </a:t>
            </a:r>
            <a:r>
              <a:rPr lang="it-IT" b="1" dirty="0" err="1"/>
              <a:t>malim</a:t>
            </a:r>
            <a:r>
              <a:rPr lang="it-IT" b="1" dirty="0"/>
              <a:t> </a:t>
            </a:r>
            <a:r>
              <a:rPr lang="it-IT" b="1" dirty="0" err="1"/>
              <a:t>slovima</a:t>
            </a:r>
            <a:r>
              <a:rPr lang="it-IT" b="1" dirty="0"/>
              <a:t>. </a:t>
            </a:r>
            <a:endParaRPr lang="hr-HR" b="1" dirty="0"/>
          </a:p>
          <a:p>
            <a:pPr algn="ctr"/>
            <a:r>
              <a:rPr lang="hr-HR" dirty="0"/>
              <a:t>K</a:t>
            </a:r>
            <a:r>
              <a:rPr lang="it-IT" dirty="0" err="1"/>
              <a:t>ratice</a:t>
            </a:r>
            <a:r>
              <a:rPr lang="it-IT" dirty="0"/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gđa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i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gđica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it-IT" b="1" dirty="0" err="1"/>
              <a:t>mogu</a:t>
            </a:r>
            <a:r>
              <a:rPr lang="hr-HR" dirty="0"/>
              <a:t> se</a:t>
            </a:r>
            <a:r>
              <a:rPr lang="it-IT" dirty="0"/>
              <a:t> </a:t>
            </a:r>
            <a:r>
              <a:rPr lang="it-IT" dirty="0" err="1"/>
              <a:t>sklanjati</a:t>
            </a:r>
            <a:r>
              <a:rPr lang="it-IT" dirty="0"/>
              <a:t>. </a:t>
            </a:r>
            <a:endParaRPr lang="hr-HR" dirty="0"/>
          </a:p>
          <a:p>
            <a:pPr algn="ctr"/>
            <a:endParaRPr lang="hr-HR" dirty="0"/>
          </a:p>
        </p:txBody>
      </p:sp>
      <p:graphicFrame>
        <p:nvGraphicFramePr>
          <p:cNvPr id="20" name="Dijagram 19">
            <a:extLst>
              <a:ext uri="{FF2B5EF4-FFF2-40B4-BE49-F238E27FC236}">
                <a16:creationId xmlns:a16="http://schemas.microsoft.com/office/drawing/2014/main" id="{8C14DB8A-F38E-42DF-BA24-5247F06D6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892851"/>
              </p:ext>
            </p:extLst>
          </p:nvPr>
        </p:nvGraphicFramePr>
        <p:xfrm>
          <a:off x="6949552" y="673092"/>
          <a:ext cx="5152286" cy="394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5241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342FA-8168-40E0-9D42-89BC83C72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057342FA-8168-40E0-9D42-89BC83C72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057342FA-8168-40E0-9D42-89BC83C72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69880-6ED5-4F11-B578-17261509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CE69880-6ED5-4F11-B578-17261509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CE69880-6ED5-4F11-B578-17261509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7E3EB-63E2-4586-846B-36BE99B8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147E3EB-63E2-4586-846B-36BE99B8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147E3EB-63E2-4586-846B-36BE99B8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5B6DE-7D08-440F-9A6B-FC1D0DF4C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845B6DE-7D08-440F-9A6B-FC1D0DF4C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845B6DE-7D08-440F-9A6B-FC1D0DF4C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BAEE2-10C7-43C5-BE69-50929FACF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2EBAEE2-10C7-43C5-BE69-50929FACF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2EBAEE2-10C7-43C5-BE69-50929FACF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164933-088C-443D-AB87-A0E0CDCBC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6164933-088C-443D-AB87-A0E0CDCBC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6164933-088C-443D-AB87-A0E0CDCBC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249D22-2540-4FA6-87D6-6DD4B07D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>
                                            <p:graphicEl>
                                              <a:dgm id="{3E249D22-2540-4FA6-87D6-6DD4B07D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>
                                            <p:graphicEl>
                                              <a:dgm id="{3E249D22-2540-4FA6-87D6-6DD4B07DD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C7F21E4-BBA4-4458-8710-D3B077FD6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>
                                            <p:graphicEl>
                                              <a:dgm id="{8C7F21E4-BBA4-4458-8710-D3B077FD6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>
                                            <p:graphicEl>
                                              <a:dgm id="{8C7F21E4-BBA4-4458-8710-D3B077FD6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225B26E-440C-483F-A349-E275772D7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>
                                            <p:graphicEl>
                                              <a:dgm id="{2225B26E-440C-483F-A349-E275772D7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>
                                            <p:graphicEl>
                                              <a:dgm id="{2225B26E-440C-483F-A349-E275772D7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2C73D19-3E14-4C11-99C9-5AB0C38C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>
                                            <p:graphicEl>
                                              <a:dgm id="{D2C73D19-3E14-4C11-99C9-5AB0C38C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>
                                            <p:graphicEl>
                                              <a:dgm id="{D2C73D19-3E14-4C11-99C9-5AB0C38C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735274B-4837-4EEB-9CE6-A469ACFD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>
                                            <p:graphicEl>
                                              <a:dgm id="{A735274B-4837-4EEB-9CE6-A469ACFD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>
                                            <p:graphicEl>
                                              <a:dgm id="{A735274B-4837-4EEB-9CE6-A469ACFD4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C3C0930-90C2-44C8-911F-E42331DD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>
                                            <p:graphicEl>
                                              <a:dgm id="{AC3C0930-90C2-44C8-911F-E42331DD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>
                                            <p:graphicEl>
                                              <a:dgm id="{AC3C0930-90C2-44C8-911F-E42331DD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E846B66-31F1-4A43-B566-BE73C303C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>
                                            <p:graphicEl>
                                              <a:dgm id="{6E846B66-31F1-4A43-B566-BE73C303C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>
                                            <p:graphicEl>
                                              <a:dgm id="{6E846B66-31F1-4A43-B566-BE73C303C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F2626ED-E45F-4404-9A8E-71D83D0F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>
                                            <p:graphicEl>
                                              <a:dgm id="{EF2626ED-E45F-4404-9A8E-71D83D0F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>
                                            <p:graphicEl>
                                              <a:dgm id="{EF2626ED-E45F-4404-9A8E-71D83D0F5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9B3A51E-4ED0-4EC5-8DC9-8B952930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>
                                            <p:graphicEl>
                                              <a:dgm id="{19B3A51E-4ED0-4EC5-8DC9-8B952930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>
                                            <p:graphicEl>
                                              <a:dgm id="{19B3A51E-4ED0-4EC5-8DC9-8B9529302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4" grpId="0">
        <p:bldSub>
          <a:bldDgm bld="lvlOne"/>
        </p:bldSub>
      </p:bldGraphic>
      <p:bldP spid="15" grpId="0"/>
      <p:bldP spid="16" grpId="0" build="p"/>
      <p:bldP spid="17" grpId="0" build="p"/>
      <p:bldP spid="19" grpId="0" animBg="1"/>
      <p:bldGraphic spid="20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6B2AA37-028B-4532-9EB0-FCA2C934A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4588" y="0"/>
            <a:ext cx="4346633" cy="418999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90A5FBC-6C6F-41DF-BFC5-2478508CB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7070" y="1988317"/>
            <a:ext cx="2349779" cy="3064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D22FB7D-4F06-4027-9C41-19F1BA31E643}"/>
              </a:ext>
            </a:extLst>
          </p:cNvPr>
          <p:cNvSpPr txBox="1"/>
          <p:nvPr/>
        </p:nvSpPr>
        <p:spPr>
          <a:xfrm>
            <a:off x="9277327" y="1002322"/>
            <a:ext cx="227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chemeClr val="accent1">
                    <a:lumMod val="50000"/>
                  </a:schemeClr>
                </a:solidFill>
              </a:rPr>
              <a:t>sadržaj</a:t>
            </a:r>
          </a:p>
        </p:txBody>
      </p:sp>
      <p:pic>
        <p:nvPicPr>
          <p:cNvPr id="4" name="Slika 3">
            <a:hlinkClick r:id="rId10" action="ppaction://hlinksldjump"/>
            <a:extLst>
              <a:ext uri="{FF2B5EF4-FFF2-40B4-BE49-F238E27FC236}">
                <a16:creationId xmlns:a16="http://schemas.microsoft.com/office/drawing/2014/main" id="{F6280768-45F5-49A2-A02E-7DA994BC114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7466" y="819426"/>
            <a:ext cx="365792" cy="36579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7976CB7-1793-4379-A280-D24CE1963122}"/>
              </a:ext>
            </a:extLst>
          </p:cNvPr>
          <p:cNvSpPr txBox="1"/>
          <p:nvPr/>
        </p:nvSpPr>
        <p:spPr>
          <a:xfrm>
            <a:off x="952959" y="783152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Povijest hrvatskoga jezika</a:t>
            </a:r>
          </a:p>
        </p:txBody>
      </p:sp>
      <p:pic>
        <p:nvPicPr>
          <p:cNvPr id="11" name="Slika 10">
            <a:hlinkClick r:id="rId12" action="ppaction://hlinksldjump"/>
            <a:extLst>
              <a:ext uri="{FF2B5EF4-FFF2-40B4-BE49-F238E27FC236}">
                <a16:creationId xmlns:a16="http://schemas.microsoft.com/office/drawing/2014/main" id="{69924119-11E6-417E-BAAE-FAE5A11B6E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66" y="1265251"/>
            <a:ext cx="365792" cy="365792"/>
          </a:xfrm>
          <a:prstGeom prst="rect">
            <a:avLst/>
          </a:prstGeom>
        </p:spPr>
      </p:pic>
      <p:pic>
        <p:nvPicPr>
          <p:cNvPr id="17" name="Slika 16">
            <a:hlinkClick r:id="rId15" action="ppaction://hlinksldjump"/>
            <a:extLst>
              <a:ext uri="{FF2B5EF4-FFF2-40B4-BE49-F238E27FC236}">
                <a16:creationId xmlns:a16="http://schemas.microsoft.com/office/drawing/2014/main" id="{E2B2E4BF-5A84-4D42-9B5B-62B6A2E6418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52" y="3638582"/>
            <a:ext cx="365792" cy="365792"/>
          </a:xfrm>
          <a:prstGeom prst="rect">
            <a:avLst/>
          </a:prstGeom>
        </p:spPr>
      </p:pic>
      <p:pic>
        <p:nvPicPr>
          <p:cNvPr id="18" name="Slika 17">
            <a:hlinkClick r:id="rId16" action="ppaction://hlinksldjump"/>
            <a:extLst>
              <a:ext uri="{FF2B5EF4-FFF2-40B4-BE49-F238E27FC236}">
                <a16:creationId xmlns:a16="http://schemas.microsoft.com/office/drawing/2014/main" id="{0EB7EC16-1338-4849-913B-A5FF7CD0CB9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0221" y="5451196"/>
            <a:ext cx="365792" cy="365792"/>
          </a:xfrm>
          <a:prstGeom prst="rect">
            <a:avLst/>
          </a:prstGeom>
        </p:spPr>
      </p:pic>
      <p:pic>
        <p:nvPicPr>
          <p:cNvPr id="20" name="Slika 19">
            <a:hlinkClick r:id="rId17" action="ppaction://hlinksldjump"/>
            <a:extLst>
              <a:ext uri="{FF2B5EF4-FFF2-40B4-BE49-F238E27FC236}">
                <a16:creationId xmlns:a16="http://schemas.microsoft.com/office/drawing/2014/main" id="{E1C9A078-5B2D-4B04-B42A-10D303488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9111" y="4698420"/>
            <a:ext cx="365792" cy="365792"/>
          </a:xfrm>
          <a:prstGeom prst="rect">
            <a:avLst/>
          </a:prstGeom>
        </p:spPr>
      </p:pic>
      <p:pic>
        <p:nvPicPr>
          <p:cNvPr id="25" name="Slika 24">
            <a:hlinkClick r:id="rId18" action="ppaction://hlinksldjump"/>
            <a:extLst>
              <a:ext uri="{FF2B5EF4-FFF2-40B4-BE49-F238E27FC236}">
                <a16:creationId xmlns:a16="http://schemas.microsoft.com/office/drawing/2014/main" id="{48171CC4-CB0B-4A27-8C64-758402EFCBE9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490369" y="2415008"/>
            <a:ext cx="365792" cy="365792"/>
          </a:xfrm>
          <a:prstGeom prst="rect">
            <a:avLst/>
          </a:prstGeom>
        </p:spPr>
      </p:pic>
      <p:pic>
        <p:nvPicPr>
          <p:cNvPr id="27" name="Slika 26">
            <a:hlinkClick r:id="rId19" action="ppaction://hlinksldjump"/>
            <a:extLst>
              <a:ext uri="{FF2B5EF4-FFF2-40B4-BE49-F238E27FC236}">
                <a16:creationId xmlns:a16="http://schemas.microsoft.com/office/drawing/2014/main" id="{DD1E038E-999B-41B0-94A5-0A649F61875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2059" y="958730"/>
            <a:ext cx="365792" cy="365792"/>
          </a:xfrm>
          <a:prstGeom prst="rect">
            <a:avLst/>
          </a:prstGeom>
        </p:spPr>
      </p:pic>
      <p:pic>
        <p:nvPicPr>
          <p:cNvPr id="28" name="Slika 27">
            <a:hlinkClick r:id="rId20" action="ppaction://hlinksldjump"/>
            <a:extLst>
              <a:ext uri="{FF2B5EF4-FFF2-40B4-BE49-F238E27FC236}">
                <a16:creationId xmlns:a16="http://schemas.microsoft.com/office/drawing/2014/main" id="{D04AC687-224E-4D23-8F85-027B00168E2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195" y="4967409"/>
            <a:ext cx="365792" cy="365792"/>
          </a:xfrm>
          <a:prstGeom prst="rect">
            <a:avLst/>
          </a:prstGeom>
        </p:spPr>
      </p:pic>
      <p:pic>
        <p:nvPicPr>
          <p:cNvPr id="30" name="Slika 29">
            <a:hlinkClick r:id="rId21" action="ppaction://hlinksldjump"/>
            <a:extLst>
              <a:ext uri="{FF2B5EF4-FFF2-40B4-BE49-F238E27FC236}">
                <a16:creationId xmlns:a16="http://schemas.microsoft.com/office/drawing/2014/main" id="{95001EBC-1A8B-4C85-9E87-78B302EF8EC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985" y="4455341"/>
            <a:ext cx="365792" cy="365792"/>
          </a:xfrm>
          <a:prstGeom prst="rect">
            <a:avLst/>
          </a:prstGeom>
        </p:spPr>
      </p:pic>
      <p:pic>
        <p:nvPicPr>
          <p:cNvPr id="31" name="Slika 30">
            <a:hlinkClick r:id="rId22" action="ppaction://hlinksldjump"/>
            <a:extLst>
              <a:ext uri="{FF2B5EF4-FFF2-40B4-BE49-F238E27FC236}">
                <a16:creationId xmlns:a16="http://schemas.microsoft.com/office/drawing/2014/main" id="{3FD5D30F-6B00-43DC-8688-61647F3B9B6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040" y="4031825"/>
            <a:ext cx="365792" cy="365792"/>
          </a:xfrm>
          <a:prstGeom prst="rect">
            <a:avLst/>
          </a:prstGeom>
        </p:spPr>
      </p:pic>
      <p:pic>
        <p:nvPicPr>
          <p:cNvPr id="34" name="Slika 33">
            <a:hlinkClick r:id="rId23" action="ppaction://hlinksldjump"/>
            <a:extLst>
              <a:ext uri="{FF2B5EF4-FFF2-40B4-BE49-F238E27FC236}">
                <a16:creationId xmlns:a16="http://schemas.microsoft.com/office/drawing/2014/main" id="{7EB1F179-43E9-4800-94D7-9E3C27728A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985" y="2251770"/>
            <a:ext cx="365792" cy="365792"/>
          </a:xfrm>
          <a:prstGeom prst="rect">
            <a:avLst/>
          </a:prstGeom>
        </p:spPr>
      </p:pic>
      <p:sp>
        <p:nvSpPr>
          <p:cNvPr id="36" name="TekstniOkvir 35">
            <a:extLst>
              <a:ext uri="{FF2B5EF4-FFF2-40B4-BE49-F238E27FC236}">
                <a16:creationId xmlns:a16="http://schemas.microsoft.com/office/drawing/2014/main" id="{7671BAF6-5734-49F4-95EB-E9B8A858B674}"/>
              </a:ext>
            </a:extLst>
          </p:cNvPr>
          <p:cNvSpPr txBox="1"/>
          <p:nvPr/>
        </p:nvSpPr>
        <p:spPr>
          <a:xfrm>
            <a:off x="985777" y="1200582"/>
            <a:ext cx="299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Naglasni sustav hrvatskoga jezika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29C93E05-7F6F-4AFF-9164-7908E0EC78B8}"/>
              </a:ext>
            </a:extLst>
          </p:cNvPr>
          <p:cNvSpPr txBox="1"/>
          <p:nvPr/>
        </p:nvSpPr>
        <p:spPr>
          <a:xfrm>
            <a:off x="952959" y="3108934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Nepostojani a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DE65F79-FFE8-49F9-8360-1A534FFF2FAE}"/>
              </a:ext>
            </a:extLst>
          </p:cNvPr>
          <p:cNvSpPr txBox="1"/>
          <p:nvPr/>
        </p:nvSpPr>
        <p:spPr>
          <a:xfrm>
            <a:off x="966832" y="2250976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Palatalizacija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45F5BE4B-A28C-40A0-9B12-187DCA815426}"/>
              </a:ext>
            </a:extLst>
          </p:cNvPr>
          <p:cNvSpPr txBox="1"/>
          <p:nvPr/>
        </p:nvSpPr>
        <p:spPr>
          <a:xfrm>
            <a:off x="966832" y="2691947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Jotacija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8C42389B-19E2-4095-A180-DEDB39E3C89C}"/>
              </a:ext>
            </a:extLst>
          </p:cNvPr>
          <p:cNvSpPr txBox="1"/>
          <p:nvPr/>
        </p:nvSpPr>
        <p:spPr>
          <a:xfrm>
            <a:off x="985777" y="1858419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Sibilarizacija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3661AD72-16BC-4471-97E2-08CF810D2FF8}"/>
              </a:ext>
            </a:extLst>
          </p:cNvPr>
          <p:cNvSpPr txBox="1"/>
          <p:nvPr/>
        </p:nvSpPr>
        <p:spPr>
          <a:xfrm>
            <a:off x="1016370" y="3631530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Predikat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91374BD5-7AA4-449C-A2C4-83D874BB9D09}"/>
              </a:ext>
            </a:extLst>
          </p:cNvPr>
          <p:cNvSpPr txBox="1"/>
          <p:nvPr/>
        </p:nvSpPr>
        <p:spPr>
          <a:xfrm>
            <a:off x="1005171" y="4048442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Subjekt</a:t>
            </a: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3738DF19-3E35-4D00-8B41-65E32F7DA2FD}"/>
              </a:ext>
            </a:extLst>
          </p:cNvPr>
          <p:cNvSpPr txBox="1"/>
          <p:nvPr/>
        </p:nvSpPr>
        <p:spPr>
          <a:xfrm>
            <a:off x="1003203" y="4479160"/>
            <a:ext cx="3135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Glagoli po predmetu radnje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B1C8B00B-591F-4487-BD16-F590A93C94A2}"/>
              </a:ext>
            </a:extLst>
          </p:cNvPr>
          <p:cNvSpPr txBox="1"/>
          <p:nvPr/>
        </p:nvSpPr>
        <p:spPr>
          <a:xfrm>
            <a:off x="993282" y="5015438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Objekt</a:t>
            </a:r>
          </a:p>
        </p:txBody>
      </p:sp>
      <p:pic>
        <p:nvPicPr>
          <p:cNvPr id="47" name="Slika 46">
            <a:hlinkClick r:id="rId24" action="ppaction://hlinksldjump"/>
            <a:extLst>
              <a:ext uri="{FF2B5EF4-FFF2-40B4-BE49-F238E27FC236}">
                <a16:creationId xmlns:a16="http://schemas.microsoft.com/office/drawing/2014/main" id="{A7A3CA5E-8ED1-4FD1-9DCD-6C6D9072DC1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1039" y="1826991"/>
            <a:ext cx="365792" cy="365792"/>
          </a:xfrm>
          <a:prstGeom prst="rect">
            <a:avLst/>
          </a:prstGeom>
        </p:spPr>
      </p:pic>
      <p:pic>
        <p:nvPicPr>
          <p:cNvPr id="49" name="Slika 48">
            <a:hlinkClick r:id="rId26" action="ppaction://hlinksldjump"/>
            <a:extLst>
              <a:ext uri="{FF2B5EF4-FFF2-40B4-BE49-F238E27FC236}">
                <a16:creationId xmlns:a16="http://schemas.microsoft.com/office/drawing/2014/main" id="{A4D6C756-D210-45C5-BDE1-4D7B3C3099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3209" y="3173020"/>
            <a:ext cx="365792" cy="365792"/>
          </a:xfrm>
          <a:prstGeom prst="rect">
            <a:avLst/>
          </a:prstGeom>
        </p:spPr>
      </p:pic>
      <p:pic>
        <p:nvPicPr>
          <p:cNvPr id="50" name="Slika 49">
            <a:hlinkClick r:id="rId27" action="ppaction://hlinksldjump"/>
            <a:extLst>
              <a:ext uri="{FF2B5EF4-FFF2-40B4-BE49-F238E27FC236}">
                <a16:creationId xmlns:a16="http://schemas.microsoft.com/office/drawing/2014/main" id="{F17C960A-F807-4509-AA5E-3A4E1ACB1B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2152" y="2724428"/>
            <a:ext cx="365792" cy="365792"/>
          </a:xfrm>
          <a:prstGeom prst="rect">
            <a:avLst/>
          </a:prstGeom>
        </p:spPr>
      </p:pic>
      <p:pic>
        <p:nvPicPr>
          <p:cNvPr id="51" name="Slika 50">
            <a:hlinkClick r:id="rId28" action="ppaction://hlinksldjump"/>
            <a:extLst>
              <a:ext uri="{FF2B5EF4-FFF2-40B4-BE49-F238E27FC236}">
                <a16:creationId xmlns:a16="http://schemas.microsoft.com/office/drawing/2014/main" id="{85F938F8-EDED-4A42-9CE7-F6C9233210F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67728" y="560513"/>
            <a:ext cx="365792" cy="365792"/>
          </a:xfrm>
          <a:prstGeom prst="rect">
            <a:avLst/>
          </a:prstGeom>
        </p:spPr>
      </p:pic>
      <p:pic>
        <p:nvPicPr>
          <p:cNvPr id="52" name="Slika 51">
            <a:hlinkClick r:id="rId30" action="ppaction://hlinksldjump"/>
            <a:extLst>
              <a:ext uri="{FF2B5EF4-FFF2-40B4-BE49-F238E27FC236}">
                <a16:creationId xmlns:a16="http://schemas.microsoft.com/office/drawing/2014/main" id="{97D5BA4F-D0B7-45E2-BCD0-125E21FF536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98327" y="1360994"/>
            <a:ext cx="365792" cy="365792"/>
          </a:xfrm>
          <a:prstGeom prst="rect">
            <a:avLst/>
          </a:prstGeom>
        </p:spPr>
      </p:pic>
      <p:sp>
        <p:nvSpPr>
          <p:cNvPr id="53" name="TekstniOkvir 52">
            <a:extLst>
              <a:ext uri="{FF2B5EF4-FFF2-40B4-BE49-F238E27FC236}">
                <a16:creationId xmlns:a16="http://schemas.microsoft.com/office/drawing/2014/main" id="{03FD0B66-FED2-4642-8D45-A66D347956FB}"/>
              </a:ext>
            </a:extLst>
          </p:cNvPr>
          <p:cNvSpPr txBox="1"/>
          <p:nvPr/>
        </p:nvSpPr>
        <p:spPr>
          <a:xfrm>
            <a:off x="993282" y="5434066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Priložne oznake</a:t>
            </a:r>
          </a:p>
        </p:txBody>
      </p:sp>
      <p:sp>
        <p:nvSpPr>
          <p:cNvPr id="54" name="TekstniOkvir 53">
            <a:extLst>
              <a:ext uri="{FF2B5EF4-FFF2-40B4-BE49-F238E27FC236}">
                <a16:creationId xmlns:a16="http://schemas.microsoft.com/office/drawing/2014/main" id="{9121F9E0-866E-44A4-B744-8C50CEC5B39C}"/>
              </a:ext>
            </a:extLst>
          </p:cNvPr>
          <p:cNvSpPr txBox="1"/>
          <p:nvPr/>
        </p:nvSpPr>
        <p:spPr>
          <a:xfrm>
            <a:off x="4833520" y="517039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Atribut</a:t>
            </a: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07265B3B-D5B8-422F-9660-43CD822407E5}"/>
              </a:ext>
            </a:extLst>
          </p:cNvPr>
          <p:cNvSpPr txBox="1"/>
          <p:nvPr/>
        </p:nvSpPr>
        <p:spPr>
          <a:xfrm>
            <a:off x="4833520" y="918805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Apozicija</a:t>
            </a:r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id="{B0CB8F23-2CCB-4066-AB2D-CAABD1687973}"/>
              </a:ext>
            </a:extLst>
          </p:cNvPr>
          <p:cNvSpPr txBox="1"/>
          <p:nvPr/>
        </p:nvSpPr>
        <p:spPr>
          <a:xfrm>
            <a:off x="4812744" y="1353664"/>
            <a:ext cx="299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Služba i značenje padeža u rečenici</a:t>
            </a:r>
          </a:p>
        </p:txBody>
      </p:sp>
      <p:pic>
        <p:nvPicPr>
          <p:cNvPr id="57" name="Slika 56">
            <a:hlinkClick r:id="rId31" action="ppaction://hlinksldjump"/>
            <a:extLst>
              <a:ext uri="{FF2B5EF4-FFF2-40B4-BE49-F238E27FC236}">
                <a16:creationId xmlns:a16="http://schemas.microsoft.com/office/drawing/2014/main" id="{119E36C8-F28E-49F0-92AB-00EBB622C24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0369" y="2828523"/>
            <a:ext cx="365792" cy="365792"/>
          </a:xfrm>
          <a:prstGeom prst="rect">
            <a:avLst/>
          </a:prstGeom>
        </p:spPr>
      </p:pic>
      <p:sp>
        <p:nvSpPr>
          <p:cNvPr id="58" name="TekstniOkvir 57">
            <a:extLst>
              <a:ext uri="{FF2B5EF4-FFF2-40B4-BE49-F238E27FC236}">
                <a16:creationId xmlns:a16="http://schemas.microsoft.com/office/drawing/2014/main" id="{68360118-48F4-419E-A587-4C0AD1DEE636}"/>
              </a:ext>
            </a:extLst>
          </p:cNvPr>
          <p:cNvSpPr txBox="1"/>
          <p:nvPr/>
        </p:nvSpPr>
        <p:spPr>
          <a:xfrm>
            <a:off x="4812744" y="2017918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Red riječi u rečenici</a:t>
            </a:r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4E2C6E19-DF79-4840-B858-41878DD7F35E}"/>
              </a:ext>
            </a:extLst>
          </p:cNvPr>
          <p:cNvSpPr txBox="1"/>
          <p:nvPr/>
        </p:nvSpPr>
        <p:spPr>
          <a:xfrm>
            <a:off x="4792910" y="2440410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Upravni i neupravni govor</a:t>
            </a:r>
          </a:p>
        </p:txBody>
      </p:sp>
      <p:sp>
        <p:nvSpPr>
          <p:cNvPr id="60" name="TekstniOkvir 59">
            <a:extLst>
              <a:ext uri="{FF2B5EF4-FFF2-40B4-BE49-F238E27FC236}">
                <a16:creationId xmlns:a16="http://schemas.microsoft.com/office/drawing/2014/main" id="{E4B4DCD1-40B3-45BA-B33D-C332A95FB0EB}"/>
              </a:ext>
            </a:extLst>
          </p:cNvPr>
          <p:cNvSpPr txBox="1"/>
          <p:nvPr/>
        </p:nvSpPr>
        <p:spPr>
          <a:xfrm>
            <a:off x="4802735" y="2841575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Kratice i pokrate</a:t>
            </a:r>
          </a:p>
        </p:txBody>
      </p:sp>
      <p:pic>
        <p:nvPicPr>
          <p:cNvPr id="61" name="Slika 60">
            <a:hlinkClick r:id="rId33" action="ppaction://hlinksldjump"/>
            <a:extLst>
              <a:ext uri="{FF2B5EF4-FFF2-40B4-BE49-F238E27FC236}">
                <a16:creationId xmlns:a16="http://schemas.microsoft.com/office/drawing/2014/main" id="{B03E6B48-7857-4631-B1B0-E865647E7CCF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4470501" y="3265321"/>
            <a:ext cx="365792" cy="365792"/>
          </a:xfrm>
          <a:prstGeom prst="rect">
            <a:avLst/>
          </a:prstGeom>
        </p:spPr>
      </p:pic>
      <p:pic>
        <p:nvPicPr>
          <p:cNvPr id="62" name="Slika 61">
            <a:hlinkClick r:id="rId34" action="ppaction://hlinksldjump"/>
            <a:extLst>
              <a:ext uri="{FF2B5EF4-FFF2-40B4-BE49-F238E27FC236}">
                <a16:creationId xmlns:a16="http://schemas.microsoft.com/office/drawing/2014/main" id="{16F3BA86-CE96-425F-8252-86426990EFC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79111" y="3687393"/>
            <a:ext cx="365792" cy="365792"/>
          </a:xfrm>
          <a:prstGeom prst="rect">
            <a:avLst/>
          </a:prstGeom>
        </p:spPr>
      </p:pic>
      <p:sp>
        <p:nvSpPr>
          <p:cNvPr id="63" name="TekstniOkvir 62">
            <a:extLst>
              <a:ext uri="{FF2B5EF4-FFF2-40B4-BE49-F238E27FC236}">
                <a16:creationId xmlns:a16="http://schemas.microsoft.com/office/drawing/2014/main" id="{740BB120-CFF8-443E-89EA-DE7EF19C5D2E}"/>
              </a:ext>
            </a:extLst>
          </p:cNvPr>
          <p:cNvSpPr txBox="1"/>
          <p:nvPr/>
        </p:nvSpPr>
        <p:spPr>
          <a:xfrm>
            <a:off x="4819918" y="3300200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Veliko početno slovo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id="{09AC20B9-9B46-4A22-8A10-D821A40C892A}"/>
              </a:ext>
            </a:extLst>
          </p:cNvPr>
          <p:cNvSpPr txBox="1"/>
          <p:nvPr/>
        </p:nvSpPr>
        <p:spPr>
          <a:xfrm>
            <a:off x="4812744" y="3684071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Zarez</a:t>
            </a:r>
          </a:p>
        </p:txBody>
      </p:sp>
      <p:pic>
        <p:nvPicPr>
          <p:cNvPr id="65" name="Slika 64">
            <a:hlinkClick r:id="rId35" action="ppaction://hlinksldjump"/>
            <a:extLst>
              <a:ext uri="{FF2B5EF4-FFF2-40B4-BE49-F238E27FC236}">
                <a16:creationId xmlns:a16="http://schemas.microsoft.com/office/drawing/2014/main" id="{4A891365-A446-415A-83B5-CF7DFB672C3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79111" y="4095217"/>
            <a:ext cx="365792" cy="365792"/>
          </a:xfrm>
          <a:prstGeom prst="rect">
            <a:avLst/>
          </a:prstGeom>
        </p:spPr>
      </p:pic>
      <p:pic>
        <p:nvPicPr>
          <p:cNvPr id="66" name="Slika 65">
            <a:hlinkClick r:id="rId36" action="ppaction://hlinksldjump"/>
            <a:extLst>
              <a:ext uri="{FF2B5EF4-FFF2-40B4-BE49-F238E27FC236}">
                <a16:creationId xmlns:a16="http://schemas.microsoft.com/office/drawing/2014/main" id="{2BA2B48C-67D2-450C-A581-A0DB63F91B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86944" y="2016939"/>
            <a:ext cx="365792" cy="365792"/>
          </a:xfrm>
          <a:prstGeom prst="rect">
            <a:avLst/>
          </a:prstGeom>
        </p:spPr>
      </p:pic>
      <p:pic>
        <p:nvPicPr>
          <p:cNvPr id="67" name="Slika 66">
            <a:hlinkClick r:id="rId37" action="ppaction://hlinksldjump"/>
            <a:extLst>
              <a:ext uri="{FF2B5EF4-FFF2-40B4-BE49-F238E27FC236}">
                <a16:creationId xmlns:a16="http://schemas.microsoft.com/office/drawing/2014/main" id="{E39B9897-68AD-4661-878B-8385E7D80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76039" y="5113238"/>
            <a:ext cx="365792" cy="365792"/>
          </a:xfrm>
          <a:prstGeom prst="rect">
            <a:avLst/>
          </a:prstGeom>
        </p:spPr>
      </p:pic>
      <p:pic>
        <p:nvPicPr>
          <p:cNvPr id="69" name="Slika 68">
            <a:hlinkClick r:id="rId38" action="ppaction://hlinksldjump"/>
            <a:extLst>
              <a:ext uri="{FF2B5EF4-FFF2-40B4-BE49-F238E27FC236}">
                <a16:creationId xmlns:a16="http://schemas.microsoft.com/office/drawing/2014/main" id="{A8F35F3A-C932-4443-B885-0273C91F65E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79111" y="5539194"/>
            <a:ext cx="365792" cy="365792"/>
          </a:xfrm>
          <a:prstGeom prst="rect">
            <a:avLst/>
          </a:prstGeom>
        </p:spPr>
      </p:pic>
      <p:pic>
        <p:nvPicPr>
          <p:cNvPr id="70" name="Slika 69">
            <a:hlinkClick r:id="rId40" action="ppaction://hlinksldjump"/>
            <a:extLst>
              <a:ext uri="{FF2B5EF4-FFF2-40B4-BE49-F238E27FC236}">
                <a16:creationId xmlns:a16="http://schemas.microsoft.com/office/drawing/2014/main" id="{492DA4EA-76A8-4659-B1BB-A768FE49B69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67728" y="5939596"/>
            <a:ext cx="365792" cy="365792"/>
          </a:xfrm>
          <a:prstGeom prst="rect">
            <a:avLst/>
          </a:prstGeom>
        </p:spPr>
      </p:pic>
      <p:sp>
        <p:nvSpPr>
          <p:cNvPr id="71" name="TekstniOkvir 70">
            <a:extLst>
              <a:ext uri="{FF2B5EF4-FFF2-40B4-BE49-F238E27FC236}">
                <a16:creationId xmlns:a16="http://schemas.microsoft.com/office/drawing/2014/main" id="{F9127EC3-0CF8-4895-B9D0-5A9DBBD80C72}"/>
              </a:ext>
            </a:extLst>
          </p:cNvPr>
          <p:cNvSpPr txBox="1"/>
          <p:nvPr/>
        </p:nvSpPr>
        <p:spPr>
          <a:xfrm>
            <a:off x="4822823" y="4055937"/>
            <a:ext cx="299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Rečenični i pravopisni znakovi</a:t>
            </a:r>
          </a:p>
        </p:txBody>
      </p:sp>
      <p:sp>
        <p:nvSpPr>
          <p:cNvPr id="72" name="TekstniOkvir 71">
            <a:extLst>
              <a:ext uri="{FF2B5EF4-FFF2-40B4-BE49-F238E27FC236}">
                <a16:creationId xmlns:a16="http://schemas.microsoft.com/office/drawing/2014/main" id="{46E146D8-DD56-452E-B7E6-8CE0265F7ED4}"/>
              </a:ext>
            </a:extLst>
          </p:cNvPr>
          <p:cNvSpPr txBox="1"/>
          <p:nvPr/>
        </p:nvSpPr>
        <p:spPr>
          <a:xfrm>
            <a:off x="4792910" y="4688049"/>
            <a:ext cx="317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Rasprava, razgovor u skupini</a:t>
            </a:r>
          </a:p>
        </p:txBody>
      </p:sp>
      <p:sp>
        <p:nvSpPr>
          <p:cNvPr id="73" name="TekstniOkvir 72">
            <a:extLst>
              <a:ext uri="{FF2B5EF4-FFF2-40B4-BE49-F238E27FC236}">
                <a16:creationId xmlns:a16="http://schemas.microsoft.com/office/drawing/2014/main" id="{36CAA224-8BF8-4B77-9D0B-E9802CC379C2}"/>
              </a:ext>
            </a:extLst>
          </p:cNvPr>
          <p:cNvSpPr txBox="1"/>
          <p:nvPr/>
        </p:nvSpPr>
        <p:spPr>
          <a:xfrm>
            <a:off x="4833520" y="5112866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Vijest i izvješće</a:t>
            </a:r>
          </a:p>
        </p:txBody>
      </p:sp>
      <p:sp>
        <p:nvSpPr>
          <p:cNvPr id="74" name="TekstniOkvir 73">
            <a:extLst>
              <a:ext uri="{FF2B5EF4-FFF2-40B4-BE49-F238E27FC236}">
                <a16:creationId xmlns:a16="http://schemas.microsoft.com/office/drawing/2014/main" id="{DBEDE07B-E7D2-477C-A554-44D9FC584E84}"/>
              </a:ext>
            </a:extLst>
          </p:cNvPr>
          <p:cNvSpPr txBox="1"/>
          <p:nvPr/>
        </p:nvSpPr>
        <p:spPr>
          <a:xfrm>
            <a:off x="4833520" y="5528898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Komentar</a:t>
            </a: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id="{1E25B032-FF62-4497-AAC9-5634CC9BABDC}"/>
              </a:ext>
            </a:extLst>
          </p:cNvPr>
          <p:cNvSpPr txBox="1"/>
          <p:nvPr/>
        </p:nvSpPr>
        <p:spPr>
          <a:xfrm>
            <a:off x="4833520" y="5931204"/>
            <a:ext cx="299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Pismo</a:t>
            </a:r>
          </a:p>
        </p:txBody>
      </p:sp>
    </p:spTree>
    <p:extLst>
      <p:ext uri="{BB962C8B-B14F-4D97-AF65-F5344CB8AC3E}">
        <p14:creationId xmlns:p14="http://schemas.microsoft.com/office/powerpoint/2010/main" val="1738177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460370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5055262" y="374007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Veliko početno slovo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EA3CAD7-8BC6-47EE-8481-471203DA0B0C}"/>
              </a:ext>
            </a:extLst>
          </p:cNvPr>
          <p:cNvSpPr txBox="1"/>
          <p:nvPr/>
        </p:nvSpPr>
        <p:spPr>
          <a:xfrm>
            <a:off x="4743862" y="864404"/>
            <a:ext cx="5141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ustanove, društva, pokreti, epohe, povijesni događaji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C1ECCD0D-44BF-4A9E-A4C1-8F9BF46A60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97263" y="98412"/>
            <a:ext cx="1252314" cy="1254984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7EDCB2E9-6A33-4060-99C4-C4532B62A0CE}"/>
              </a:ext>
            </a:extLst>
          </p:cNvPr>
          <p:cNvSpPr txBox="1"/>
          <p:nvPr/>
        </p:nvSpPr>
        <p:spPr>
          <a:xfrm>
            <a:off x="76378" y="1538063"/>
            <a:ext cx="6675485" cy="9233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 err="1"/>
              <a:t>Višerječna</a:t>
            </a:r>
            <a:r>
              <a:rPr lang="hr-HR" dirty="0"/>
              <a:t> se imena društava i ustanova pišu </a:t>
            </a:r>
            <a:r>
              <a:rPr lang="hr-HR" b="1" dirty="0"/>
              <a:t>prema pravilu: </a:t>
            </a:r>
          </a:p>
          <a:p>
            <a:pPr algn="ctr"/>
            <a:r>
              <a:rPr lang="hr-HR" dirty="0">
                <a:solidFill>
                  <a:srgbClr val="C00000"/>
                </a:solidFill>
              </a:rPr>
              <a:t>prva se riječ </a:t>
            </a:r>
            <a:r>
              <a:rPr lang="hr-HR" dirty="0" err="1">
                <a:solidFill>
                  <a:srgbClr val="C00000"/>
                </a:solidFill>
              </a:rPr>
              <a:t>višerječnog</a:t>
            </a:r>
            <a:r>
              <a:rPr lang="hr-HR" dirty="0">
                <a:solidFill>
                  <a:srgbClr val="C00000"/>
                </a:solidFill>
              </a:rPr>
              <a:t> imena </a:t>
            </a:r>
            <a:r>
              <a:rPr lang="hr-HR" dirty="0"/>
              <a:t>piše </a:t>
            </a:r>
            <a:r>
              <a:rPr lang="hr-HR" dirty="0">
                <a:solidFill>
                  <a:srgbClr val="FF3300"/>
                </a:solidFill>
                <a:latin typeface="Impact" panose="020B0806030902050204" pitchFamily="34" charset="0"/>
              </a:rPr>
              <a:t>velikim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 početnim slovom, </a:t>
            </a:r>
          </a:p>
          <a:p>
            <a:pPr algn="ctr"/>
            <a:r>
              <a:rPr lang="hr-HR" dirty="0"/>
              <a:t>a </a:t>
            </a:r>
            <a:r>
              <a:rPr lang="hr-HR" dirty="0">
                <a:solidFill>
                  <a:srgbClr val="FF3300"/>
                </a:solidFill>
              </a:rPr>
              <a:t>ostale riječi </a:t>
            </a:r>
            <a:r>
              <a:rPr lang="hr-HR" dirty="0">
                <a:solidFill>
                  <a:srgbClr val="FF3300"/>
                </a:solidFill>
                <a:latin typeface="Impact" panose="020B0806030902050204" pitchFamily="34" charset="0"/>
              </a:rPr>
              <a:t>malim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početnim slovom</a:t>
            </a:r>
            <a:r>
              <a:rPr lang="hr-HR" dirty="0"/>
              <a:t>, osim ako su vlastita imena.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917BE70-C403-4868-AEA2-53B144516032}"/>
              </a:ext>
            </a:extLst>
          </p:cNvPr>
          <p:cNvSpPr txBox="1"/>
          <p:nvPr/>
        </p:nvSpPr>
        <p:spPr>
          <a:xfrm>
            <a:off x="3362640" y="3025050"/>
            <a:ext cx="3385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škola</a:t>
            </a:r>
            <a:r>
              <a:rPr lang="hr-HR" dirty="0"/>
              <a:t> </a:t>
            </a:r>
            <a:r>
              <a:rPr lang="hr-HR" dirty="0">
                <a:solidFill>
                  <a:srgbClr val="C00000"/>
                </a:solidFill>
                <a:latin typeface="Impact" panose="020B0806030902050204" pitchFamily="34" charset="0"/>
              </a:rPr>
              <a:t>Dobriše Cesarića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638B6E9-C27D-49C5-B30B-F49222235C8A}"/>
              </a:ext>
            </a:extLst>
          </p:cNvPr>
          <p:cNvSpPr txBox="1"/>
          <p:nvPr/>
        </p:nvSpPr>
        <p:spPr>
          <a:xfrm>
            <a:off x="3951513" y="3394382"/>
            <a:ext cx="40556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ostale riječi </a:t>
            </a:r>
          </a:p>
          <a:p>
            <a:pPr algn="ctr"/>
            <a:r>
              <a:rPr lang="hr-HR" dirty="0">
                <a:latin typeface="Impact" panose="020B0806030902050204" pitchFamily="34" charset="0"/>
              </a:rPr>
              <a:t>malo početno slovo </a:t>
            </a:r>
            <a:r>
              <a:rPr lang="hr-HR" dirty="0"/>
              <a:t>(osim vlastitih imena)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F28DA2C-8212-45E0-A312-26BA00CF0663}"/>
              </a:ext>
            </a:extLst>
          </p:cNvPr>
          <p:cNvSpPr txBox="1"/>
          <p:nvPr/>
        </p:nvSpPr>
        <p:spPr>
          <a:xfrm>
            <a:off x="495406" y="3410420"/>
            <a:ext cx="33852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/>
              <a:t>prva</a:t>
            </a:r>
            <a:r>
              <a:rPr lang="hr-HR"/>
              <a:t> riječ višerječnog imena </a:t>
            </a:r>
          </a:p>
          <a:p>
            <a:pPr algn="ctr"/>
            <a:r>
              <a:rPr lang="hr-HR">
                <a:latin typeface="Impact" panose="020B0806030902050204" pitchFamily="34" charset="0"/>
              </a:rPr>
              <a:t>veliko početno slovo</a:t>
            </a:r>
            <a:endParaRPr lang="hr-HR" dirty="0">
              <a:latin typeface="Impact" panose="020B0806030902050204" pitchFamily="34" charset="0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55AE7CD6-7530-4999-BD97-5E3D5384C5DC}"/>
              </a:ext>
            </a:extLst>
          </p:cNvPr>
          <p:cNvSpPr txBox="1"/>
          <p:nvPr/>
        </p:nvSpPr>
        <p:spPr>
          <a:xfrm>
            <a:off x="4468998" y="2646059"/>
            <a:ext cx="16270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 i="1" dirty="0"/>
              <a:t>vlastito ime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9BDE35D-810B-4ADA-95AD-0AEB11251706}"/>
              </a:ext>
            </a:extLst>
          </p:cNvPr>
          <p:cNvSpPr txBox="1"/>
          <p:nvPr/>
        </p:nvSpPr>
        <p:spPr>
          <a:xfrm>
            <a:off x="2981721" y="3015391"/>
            <a:ext cx="1083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C00000"/>
                </a:solidFill>
                <a:latin typeface="Impact" panose="020B0806030902050204" pitchFamily="34" charset="0"/>
              </a:rPr>
              <a:t>Osnovna</a:t>
            </a:r>
            <a:endParaRPr lang="hr-HR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0CB0D222-9AEF-4A0A-A8E8-59DC766613BD}"/>
              </a:ext>
            </a:extLst>
          </p:cNvPr>
          <p:cNvSpPr txBox="1"/>
          <p:nvPr/>
        </p:nvSpPr>
        <p:spPr>
          <a:xfrm>
            <a:off x="7549634" y="1447557"/>
            <a:ext cx="3527383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Nazivi </a:t>
            </a:r>
            <a:r>
              <a:rPr lang="hr-HR" b="1" dirty="0"/>
              <a:t>povijesnih događaja </a:t>
            </a:r>
            <a:r>
              <a:rPr lang="hr-HR" dirty="0"/>
              <a:t>(revolucija, ratova, bitaka i buna) koji su </a:t>
            </a:r>
            <a:r>
              <a:rPr lang="hr-HR" b="1" dirty="0">
                <a:solidFill>
                  <a:srgbClr val="FF0000"/>
                </a:solidFill>
              </a:rPr>
              <a:t>jasno vremenski određeni </a:t>
            </a:r>
            <a:r>
              <a:rPr lang="hr-HR" dirty="0"/>
              <a:t>pišu se prema istome pravilu. 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DBCD66F8-91E6-4BB0-8969-C943530D2E1A}"/>
              </a:ext>
            </a:extLst>
          </p:cNvPr>
          <p:cNvSpPr txBox="1"/>
          <p:nvPr/>
        </p:nvSpPr>
        <p:spPr>
          <a:xfrm>
            <a:off x="8315170" y="2926753"/>
            <a:ext cx="3586294" cy="12003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Nazivi povijesnih događaja, </a:t>
            </a:r>
            <a:br>
              <a:rPr lang="hr-HR" dirty="0"/>
            </a:br>
            <a:r>
              <a:rPr lang="hr-HR" dirty="0"/>
              <a:t>pokreta i epoha </a:t>
            </a:r>
            <a:br>
              <a:rPr lang="hr-HR" dirty="0"/>
            </a:br>
            <a:r>
              <a:rPr lang="hr-HR" dirty="0"/>
              <a:t>koji </a:t>
            </a:r>
            <a:r>
              <a:rPr lang="hr-HR" b="1" dirty="0"/>
              <a:t>nisu jasno vremenski određeni </a:t>
            </a:r>
            <a:r>
              <a:rPr lang="hr-HR" dirty="0"/>
              <a:t>pišu se </a:t>
            </a:r>
            <a:r>
              <a:rPr lang="hr-HR" dirty="0">
                <a:solidFill>
                  <a:srgbClr val="FF0000"/>
                </a:solidFill>
              </a:rPr>
              <a:t>malim početnim slovom</a:t>
            </a:r>
            <a:r>
              <a:rPr lang="hr-HR" dirty="0"/>
              <a:t>. </a:t>
            </a:r>
          </a:p>
        </p:txBody>
      </p:sp>
      <p:sp>
        <p:nvSpPr>
          <p:cNvPr id="30" name="Strelica: ulijevo 29">
            <a:extLst>
              <a:ext uri="{FF2B5EF4-FFF2-40B4-BE49-F238E27FC236}">
                <a16:creationId xmlns:a16="http://schemas.microsoft.com/office/drawing/2014/main" id="{90767D33-70EF-4D6E-AA5B-1EAB4F449F96}"/>
              </a:ext>
            </a:extLst>
          </p:cNvPr>
          <p:cNvSpPr/>
          <p:nvPr/>
        </p:nvSpPr>
        <p:spPr>
          <a:xfrm>
            <a:off x="6779613" y="1814892"/>
            <a:ext cx="770021" cy="49619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701ED721-F58F-4262-BB01-AAEE72B24CA2}"/>
              </a:ext>
            </a:extLst>
          </p:cNvPr>
          <p:cNvSpPr txBox="1"/>
          <p:nvPr/>
        </p:nvSpPr>
        <p:spPr>
          <a:xfrm>
            <a:off x="3951513" y="4157499"/>
            <a:ext cx="2418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i sveučilišna knjižnica 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F21F1E53-1933-494B-B285-F783FC5E8733}"/>
              </a:ext>
            </a:extLst>
          </p:cNvPr>
          <p:cNvSpPr txBox="1"/>
          <p:nvPr/>
        </p:nvSpPr>
        <p:spPr>
          <a:xfrm>
            <a:off x="2750092" y="4157984"/>
            <a:ext cx="1226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hr-HR" dirty="0"/>
              <a:t>acionalna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F7B4753-844A-4337-B76A-0AE591499873}"/>
              </a:ext>
            </a:extLst>
          </p:cNvPr>
          <p:cNvSpPr txBox="1"/>
          <p:nvPr/>
        </p:nvSpPr>
        <p:spPr>
          <a:xfrm>
            <a:off x="3953896" y="4523707"/>
            <a:ext cx="6292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elektrotehnike i računarstva 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C76D4258-0835-4DF1-A887-AA753C08B9B4}"/>
              </a:ext>
            </a:extLst>
          </p:cNvPr>
          <p:cNvSpPr txBox="1"/>
          <p:nvPr/>
        </p:nvSpPr>
        <p:spPr>
          <a:xfrm>
            <a:off x="2754366" y="4541085"/>
            <a:ext cx="1005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r>
              <a:rPr lang="hr-HR" dirty="0"/>
              <a:t>akultet 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C7EA631F-25E5-41DC-B9B8-84A96CA9AA29}"/>
              </a:ext>
            </a:extLst>
          </p:cNvPr>
          <p:cNvSpPr txBox="1"/>
          <p:nvPr/>
        </p:nvSpPr>
        <p:spPr>
          <a:xfrm>
            <a:off x="2750092" y="4952508"/>
            <a:ext cx="1130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</a:t>
            </a:r>
            <a:r>
              <a:rPr lang="hr-HR" dirty="0"/>
              <a:t>rivredna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06E5FFEC-14F9-4BDC-9E20-B3787D078151}"/>
              </a:ext>
            </a:extLst>
          </p:cNvPr>
          <p:cNvSpPr txBox="1"/>
          <p:nvPr/>
        </p:nvSpPr>
        <p:spPr>
          <a:xfrm>
            <a:off x="3951513" y="4941634"/>
            <a:ext cx="155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banka </a:t>
            </a:r>
            <a:r>
              <a:rPr lang="hr-HR" dirty="0">
                <a:solidFill>
                  <a:srgbClr val="FF0000"/>
                </a:solidFill>
              </a:rPr>
              <a:t>Z</a:t>
            </a:r>
            <a:r>
              <a:rPr lang="hr-HR" dirty="0"/>
              <a:t>agreb </a:t>
            </a:r>
          </a:p>
        </p:txBody>
      </p:sp>
      <p:sp>
        <p:nvSpPr>
          <p:cNvPr id="43" name="Strelica: savijeno prema gore 42">
            <a:extLst>
              <a:ext uri="{FF2B5EF4-FFF2-40B4-BE49-F238E27FC236}">
                <a16:creationId xmlns:a16="http://schemas.microsoft.com/office/drawing/2014/main" id="{54972F2F-106A-410D-A31D-7C69924D486B}"/>
              </a:ext>
            </a:extLst>
          </p:cNvPr>
          <p:cNvSpPr/>
          <p:nvPr/>
        </p:nvSpPr>
        <p:spPr>
          <a:xfrm flipH="1">
            <a:off x="1025686" y="4114558"/>
            <a:ext cx="1688974" cy="967954"/>
          </a:xfrm>
          <a:prstGeom prst="bent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5" name="Slika 44">
            <a:extLst>
              <a:ext uri="{FF2B5EF4-FFF2-40B4-BE49-F238E27FC236}">
                <a16:creationId xmlns:a16="http://schemas.microsoft.com/office/drawing/2014/main" id="{8837C440-EEC0-4577-A33D-6B61D9017B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24488" y="4153389"/>
            <a:ext cx="1847011" cy="1072989"/>
          </a:xfrm>
          <a:prstGeom prst="rect">
            <a:avLst/>
          </a:prstGeom>
        </p:spPr>
      </p:pic>
      <p:sp>
        <p:nvSpPr>
          <p:cNvPr id="46" name="TekstniOkvir 45">
            <a:extLst>
              <a:ext uri="{FF2B5EF4-FFF2-40B4-BE49-F238E27FC236}">
                <a16:creationId xmlns:a16="http://schemas.microsoft.com/office/drawing/2014/main" id="{FF709BE3-E176-4832-94D2-75E6938E2F50}"/>
              </a:ext>
            </a:extLst>
          </p:cNvPr>
          <p:cNvSpPr txBox="1"/>
          <p:nvPr/>
        </p:nvSpPr>
        <p:spPr>
          <a:xfrm>
            <a:off x="7859670" y="4471714"/>
            <a:ext cx="223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0000"/>
                </a:solidFill>
              </a:rPr>
              <a:t>F</a:t>
            </a:r>
            <a:r>
              <a:rPr lang="hr-HR" i="1" dirty="0"/>
              <a:t>rancuska revolucija</a:t>
            </a:r>
          </a:p>
          <a:p>
            <a:pPr algn="ctr"/>
            <a:r>
              <a:rPr lang="hr-HR" i="1" dirty="0"/>
              <a:t> –</a:t>
            </a:r>
            <a:r>
              <a:rPr lang="hr-HR" b="1" i="1" dirty="0"/>
              <a:t> jasno </a:t>
            </a:r>
            <a:r>
              <a:rPr lang="hr-HR" i="1" dirty="0"/>
              <a:t>određeno</a:t>
            </a:r>
          </a:p>
          <a:p>
            <a:pPr algn="ctr"/>
            <a:endParaRPr lang="hr-HR" i="1" dirty="0"/>
          </a:p>
          <a:p>
            <a:pPr algn="ctr"/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hr-HR" i="1" dirty="0"/>
              <a:t>omantizam</a:t>
            </a:r>
          </a:p>
          <a:p>
            <a:pPr algn="ctr"/>
            <a:r>
              <a:rPr lang="hr-HR" i="1" dirty="0"/>
              <a:t>– </a:t>
            </a:r>
            <a:r>
              <a:rPr lang="hr-HR" b="1" i="1" dirty="0"/>
              <a:t>nejasno</a:t>
            </a:r>
            <a:r>
              <a:rPr lang="hr-HR" i="1" dirty="0"/>
              <a:t> određeno</a:t>
            </a:r>
          </a:p>
        </p:txBody>
      </p:sp>
    </p:spTree>
    <p:extLst>
      <p:ext uri="{BB962C8B-B14F-4D97-AF65-F5344CB8AC3E}">
        <p14:creationId xmlns:p14="http://schemas.microsoft.com/office/powerpoint/2010/main" val="12064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7" grpId="0"/>
      <p:bldP spid="19" grpId="0" animBg="1"/>
      <p:bldP spid="21" grpId="0" animBg="1"/>
      <p:bldP spid="23" grpId="0" animBg="1"/>
      <p:bldP spid="25" grpId="0"/>
      <p:bldP spid="27" grpId="0" animBg="1"/>
      <p:bldP spid="29" grpId="0" animBg="1"/>
      <p:bldP spid="30" grpId="0" animBg="1"/>
      <p:bldP spid="32" grpId="0"/>
      <p:bldP spid="34" grpId="0"/>
      <p:bldP spid="36" grpId="0"/>
      <p:bldP spid="38" grpId="0"/>
      <p:bldP spid="40" grpId="0"/>
      <p:bldP spid="42" grpId="0"/>
      <p:bldP spid="43" grpId="0" animBg="1"/>
      <p:bldP spid="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FBB02AA0-48B8-4337-ACBC-1F2A4E78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00" y="0"/>
            <a:ext cx="1295818" cy="188425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180" y="-2578454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9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8128050" y="638665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Zarez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56DC06C-98DB-42CF-A548-913CD8F9CEA2}"/>
              </a:ext>
            </a:extLst>
          </p:cNvPr>
          <p:cNvSpPr txBox="1"/>
          <p:nvPr/>
        </p:nvSpPr>
        <p:spPr>
          <a:xfrm>
            <a:off x="9239852" y="1765072"/>
            <a:ext cx="2051247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Zarez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je razgodak kojim se odvajaju rečenični dijelovi radi lakšeg čitanja i razumijevanja napisanoga.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1097EF9-1B6C-4D5E-B12D-1286B520CFF4}"/>
              </a:ext>
            </a:extLst>
          </p:cNvPr>
          <p:cNvSpPr txBox="1"/>
          <p:nvPr/>
        </p:nvSpPr>
        <p:spPr>
          <a:xfrm>
            <a:off x="9130389" y="3590421"/>
            <a:ext cx="2361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3300"/>
                </a:solidFill>
                <a:latin typeface="Impact" panose="020B0806030902050204" pitchFamily="34" charset="0"/>
              </a:rPr>
              <a:t>Zarez može promijeniti značenje rečenice.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E9741B92-3F2E-4A64-9593-87446CC69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494096"/>
              </p:ext>
            </p:extLst>
          </p:nvPr>
        </p:nvGraphicFramePr>
        <p:xfrm>
          <a:off x="42767" y="496994"/>
          <a:ext cx="8808344" cy="607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737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5FBCEA-95BC-4788-B5B2-ECB553D73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05FBCEA-95BC-4788-B5B2-ECB553D73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05FBCEA-95BC-4788-B5B2-ECB553D73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AE7EE2-B3C2-4C93-A9B6-C5856718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3AE7EE2-B3C2-4C93-A9B6-C5856718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3AE7EE2-B3C2-4C93-A9B6-C58567186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EEB39A-15F7-4C2B-B31F-B8E8D909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9EEB39A-15F7-4C2B-B31F-B8E8D909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9EEB39A-15F7-4C2B-B31F-B8E8D909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28A42-0301-4B50-A6AE-0F1D7B100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6328A42-0301-4B50-A6AE-0F1D7B100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6328A42-0301-4B50-A6AE-0F1D7B100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5BE5F-6BD7-45B4-B94D-0D67198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755BE5F-6BD7-45B4-B94D-0D67198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755BE5F-6BD7-45B4-B94D-0D671983D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D74228-6B1B-4F4B-8863-39E8D319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7D74228-6B1B-4F4B-8863-39E8D319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7D74228-6B1B-4F4B-8863-39E8D3199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B17BD5-FECE-4DA2-8E18-1BC16A34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4DB17BD5-FECE-4DA2-8E18-1BC16A34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DB17BD5-FECE-4DA2-8E18-1BC16A345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E21F93-9AF5-42A9-AE24-8083061B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1E21F93-9AF5-42A9-AE24-8083061B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1E21F93-9AF5-42A9-AE24-8083061BE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EC4DD-32AE-4047-BE5B-47AA0513A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2CEC4DD-32AE-4047-BE5B-47AA0513A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42CEC4DD-32AE-4047-BE5B-47AA0513A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E62B4-0561-42C9-8D05-E5AF4C04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9EFE62B4-0561-42C9-8D05-E5AF4C04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9EFE62B4-0561-42C9-8D05-E5AF4C04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95A04C7D-47C4-45D5-9FD5-782989E10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92" y="1096677"/>
            <a:ext cx="4585714" cy="307027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9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3797568" y="194682"/>
            <a:ext cx="597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Rečenični i pravopisni znakovi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115704C1-F192-46DA-B1B5-F4B43F947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633486"/>
              </p:ext>
            </p:extLst>
          </p:nvPr>
        </p:nvGraphicFramePr>
        <p:xfrm>
          <a:off x="267576" y="725905"/>
          <a:ext cx="9261435" cy="553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A15BE428-DA94-40D9-BBD9-A2CBDD5E1E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473242" y="1269728"/>
            <a:ext cx="535188" cy="1070810"/>
          </a:xfrm>
          <a:prstGeom prst="rect">
            <a:avLst/>
          </a:prstGeom>
        </p:spPr>
      </p:pic>
      <p:pic>
        <p:nvPicPr>
          <p:cNvPr id="4" name="Picture 3" descr="Comma PNG images free download">
            <a:extLst>
              <a:ext uri="{FF2B5EF4-FFF2-40B4-BE49-F238E27FC236}">
                <a16:creationId xmlns:a16="http://schemas.microsoft.com/office/drawing/2014/main" id="{92A67F74-DA27-4D0C-A083-61123CE5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83" y="4650855"/>
            <a:ext cx="637718" cy="6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B9BF23B-CF86-4E45-8F8A-19324CC3D08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5468" y="4648438"/>
            <a:ext cx="64013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B990A-B4B4-4755-9CD9-0541A40E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B0EB990A-B4B4-4755-9CD9-0541A40E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0EB990A-B4B4-4755-9CD9-0541A40E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714D35-1112-4A8F-9CE9-6DE2709A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C714D35-1112-4A8F-9CE9-6DE2709A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C714D35-1112-4A8F-9CE9-6DE2709AF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DBB302-9F61-4E39-9849-118AFE8D2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3DBB302-9F61-4E39-9849-118AFE8D2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3DBB302-9F61-4E39-9849-118AFE8D2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3E51D6-02D2-4878-82B9-3418E6BC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CA3E51D6-02D2-4878-82B9-3418E6BC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A3E51D6-02D2-4878-82B9-3418E6BC7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398B5F-709C-481E-83CD-FEF98C251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10398B5F-709C-481E-83CD-FEF98C251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0398B5F-709C-481E-83CD-FEF98C251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358D3D-0606-49C0-BA4A-E6B8E4E3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18358D3D-0606-49C0-BA4A-E6B8E4E3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18358D3D-0606-49C0-BA4A-E6B8E4E30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232633-84CB-4419-BB86-0DF4DFD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1B232633-84CB-4419-BB86-0DF4DFD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1B232633-84CB-4419-BB86-0DF4DFDC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DCCAAA-4C74-4FB8-9064-A305F846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6DDCCAAA-4C74-4FB8-9064-A305F846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6DDCCAAA-4C74-4FB8-9064-A305F8469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0C4BE2-B8C6-4A4F-8D83-E4E8AD29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7B0C4BE2-B8C6-4A4F-8D83-E4E8AD29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7B0C4BE2-B8C6-4A4F-8D83-E4E8AD29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7C5D06-90F1-424B-AC74-243691C4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787C5D06-90F1-424B-AC74-243691C4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787C5D06-90F1-424B-AC74-243691C4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3869625" y="49288"/>
            <a:ext cx="562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accent6">
                    <a:lumMod val="50000"/>
                  </a:schemeClr>
                </a:solidFill>
              </a:rPr>
              <a:t>Rasprava, razgovor u skupini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3B659A6B-21D5-4162-B035-EAA7F7352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14785"/>
              </p:ext>
            </p:extLst>
          </p:nvPr>
        </p:nvGraphicFramePr>
        <p:xfrm>
          <a:off x="2887718" y="435805"/>
          <a:ext cx="7145008" cy="481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52" name="Picture 4" descr="Graphic Picture Of A Meeting - Primary Research Focus Groups ...">
            <a:extLst>
              <a:ext uri="{FF2B5EF4-FFF2-40B4-BE49-F238E27FC236}">
                <a16:creationId xmlns:a16="http://schemas.microsoft.com/office/drawing/2014/main" id="{819C7105-6BE2-44B5-BE41-DA69FBAD3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9" y="3901556"/>
            <a:ext cx="3269401" cy="27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:a16="http://schemas.microsoft.com/office/drawing/2014/main" id="{C57F7F7A-8DA9-4D69-BDA9-59363D6977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70819" y="2144487"/>
            <a:ext cx="1912609" cy="1623913"/>
          </a:xfrm>
          <a:prstGeom prst="rect">
            <a:avLst/>
          </a:prstGeom>
        </p:spPr>
      </p:pic>
      <p:pic>
        <p:nvPicPr>
          <p:cNvPr id="12" name="Slika 11" descr="Slika na kojoj se prikazuje crtež&#10;&#10;Opis je automatski generiran">
            <a:extLst>
              <a:ext uri="{FF2B5EF4-FFF2-40B4-BE49-F238E27FC236}">
                <a16:creationId xmlns:a16="http://schemas.microsoft.com/office/drawing/2014/main" id="{D9566D6D-A063-4484-AA81-C57038E94E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187710" y="2575309"/>
            <a:ext cx="1733471" cy="1623913"/>
          </a:xfrm>
          <a:prstGeom prst="rect">
            <a:avLst/>
          </a:prstGeom>
        </p:spPr>
      </p:pic>
      <p:pic>
        <p:nvPicPr>
          <p:cNvPr id="15" name="Slika 14" descr="Slika na kojoj se prikazuje crtež&#10;&#10;Opis je automatski generiran">
            <a:extLst>
              <a:ext uri="{FF2B5EF4-FFF2-40B4-BE49-F238E27FC236}">
                <a16:creationId xmlns:a16="http://schemas.microsoft.com/office/drawing/2014/main" id="{47F11195-1C7E-4587-B961-BF6069024D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flipV="1">
            <a:off x="7970215" y="5016664"/>
            <a:ext cx="1912609" cy="1751264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58BF4F3F-70FD-44FF-A478-4C010B69CB25}"/>
              </a:ext>
            </a:extLst>
          </p:cNvPr>
          <p:cNvSpPr txBox="1"/>
          <p:nvPr/>
        </p:nvSpPr>
        <p:spPr>
          <a:xfrm>
            <a:off x="8206125" y="5558249"/>
            <a:ext cx="144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7030A0"/>
                </a:solidFill>
                <a:latin typeface="Impact" panose="020B0806030902050204" pitchFamily="34" charset="0"/>
              </a:rPr>
              <a:t>Pozorno slušaj sugovornike!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217E574-38A2-4F91-B180-23FF78C840D6}"/>
              </a:ext>
            </a:extLst>
          </p:cNvPr>
          <p:cNvSpPr txBox="1"/>
          <p:nvPr/>
        </p:nvSpPr>
        <p:spPr>
          <a:xfrm>
            <a:off x="415377" y="2426638"/>
            <a:ext cx="159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Govori jasno i razgovijetno!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C4D26D4-9410-42EE-9425-AA0CE39477C9}"/>
              </a:ext>
            </a:extLst>
          </p:cNvPr>
          <p:cNvSpPr txBox="1"/>
          <p:nvPr/>
        </p:nvSpPr>
        <p:spPr>
          <a:xfrm>
            <a:off x="10327882" y="2914060"/>
            <a:ext cx="144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Poštuj tuđe mišljenje!</a:t>
            </a:r>
          </a:p>
        </p:txBody>
      </p:sp>
    </p:spTree>
    <p:extLst>
      <p:ext uri="{BB962C8B-B14F-4D97-AF65-F5344CB8AC3E}">
        <p14:creationId xmlns:p14="http://schemas.microsoft.com/office/powerpoint/2010/main" val="21228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6C9C71-2FCE-4A7B-B76F-3CDED2BE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1E6C9C71-2FCE-4A7B-B76F-3CDED2BE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1E6C9C71-2FCE-4A7B-B76F-3CDED2BE7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687F5C-0A69-4A2E-9C3C-8D1004E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75687F5C-0A69-4A2E-9C3C-8D1004E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75687F5C-0A69-4A2E-9C3C-8D1004E76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5D566-3530-4D00-9841-245868147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9D5D566-3530-4D00-9841-245868147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9D5D566-3530-4D00-9841-245868147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E051A-D26C-42B8-BF48-9FA14D66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1B1E051A-D26C-42B8-BF48-9FA14D66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1B1E051A-D26C-42B8-BF48-9FA14D66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E9E035-C519-41C7-AF59-CEF8A3DF8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4CE9E035-C519-41C7-AF59-CEF8A3DF8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4CE9E035-C519-41C7-AF59-CEF8A3DF8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F97D78-EFF5-499C-86EE-CA0EF433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BF97D78-EFF5-499C-86EE-CA0EF433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DBF97D78-EFF5-499C-86EE-CA0EF4332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692C84-4E2C-46D8-B58D-1CDDF81D1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C692C84-4E2C-46D8-B58D-1CDDF81D1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2C692C84-4E2C-46D8-B58D-1CDDF81D1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BA7A5-CDE0-4BEB-BCA8-040981C14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BFBA7A5-CDE0-4BEB-BCA8-040981C14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BFBA7A5-CDE0-4BEB-BCA8-040981C14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F707B7-FD26-4494-9166-6EAC191F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AF707B7-FD26-4494-9166-6EAC191F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1AF707B7-FD26-4494-9166-6EAC191F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CDCB9-776A-462C-8BED-3B6B6710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D3FCDCB9-776A-462C-8BED-3B6B6710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D3FCDCB9-776A-462C-8BED-3B6B6710D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109BD-AC48-4BC0-AF85-7F352E1C8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F7109BD-AC48-4BC0-AF85-7F352E1C8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F7109BD-AC48-4BC0-AF85-7F352E1C8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0A88A-877E-4217-9A6C-88ED4EA3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2360A88A-877E-4217-9A6C-88ED4EA3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2360A88A-877E-4217-9A6C-88ED4EA34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9A9CC-31F4-4336-9125-C53EC572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1919A9CC-31F4-4336-9125-C53EC572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1919A9CC-31F4-4336-9125-C53EC572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20A56C-F09A-495A-801E-3EC02E52F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E20A56C-F09A-495A-801E-3EC02E52F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E20A56C-F09A-495A-801E-3EC02E52F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6AF055-AD70-4496-B990-AED80146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A26AF055-AD70-4496-B990-AED80146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A26AF055-AD70-4496-B990-AED80146C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EE4F2C-8FB2-4689-AD31-2257C603C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76EE4F2C-8FB2-4689-AD31-2257C603C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76EE4F2C-8FB2-4689-AD31-2257C603C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10A51A-8334-4828-BD22-D917F030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5410A51A-8334-4828-BD22-D917F030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5410A51A-8334-4828-BD22-D917F030C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Sub>
          <a:bldDgm bld="one"/>
        </p:bldSub>
      </p:bldGraphic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6628242" y="59658"/>
            <a:ext cx="320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accent6">
                    <a:lumMod val="50000"/>
                  </a:schemeClr>
                </a:solidFill>
              </a:rPr>
              <a:t>Vijest i izvješće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183D28FD-861A-4899-ACA8-9566DA61E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262271"/>
              </p:ext>
            </p:extLst>
          </p:nvPr>
        </p:nvGraphicFramePr>
        <p:xfrm>
          <a:off x="-141706" y="711150"/>
          <a:ext cx="4617453" cy="325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D1889657-4CB8-4AB3-8D63-D52B441078E3}"/>
              </a:ext>
            </a:extLst>
          </p:cNvPr>
          <p:cNvSpPr/>
          <p:nvPr/>
        </p:nvSpPr>
        <p:spPr>
          <a:xfrm>
            <a:off x="1451847" y="1946883"/>
            <a:ext cx="1237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vijest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7514D1A-4848-4B63-92AA-918AE9AD4A79}"/>
              </a:ext>
            </a:extLst>
          </p:cNvPr>
          <p:cNvSpPr txBox="1"/>
          <p:nvPr/>
        </p:nvSpPr>
        <p:spPr>
          <a:xfrm>
            <a:off x="627979" y="4115525"/>
            <a:ext cx="2885573" cy="20313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Vijest je kratka novinarska vrsta koja sadržava istinite, jasne i pravodobne podatke o nekom događaju. Odgovara na pitanja </a:t>
            </a:r>
            <a:br>
              <a:rPr lang="hr-H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Tko?, Što?, Kada?, Gdje?.</a:t>
            </a:r>
          </a:p>
          <a:p>
            <a:pPr algn="ctr"/>
            <a:endParaRPr lang="hr-H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074C47DB-1B02-4B15-890A-C92F8BF374C3}"/>
              </a:ext>
            </a:extLst>
          </p:cNvPr>
          <p:cNvSpPr/>
          <p:nvPr/>
        </p:nvSpPr>
        <p:spPr>
          <a:xfrm>
            <a:off x="3513552" y="5131187"/>
            <a:ext cx="678813" cy="39263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6" name="Dijagram 15">
            <a:extLst>
              <a:ext uri="{FF2B5EF4-FFF2-40B4-BE49-F238E27FC236}">
                <a16:creationId xmlns:a16="http://schemas.microsoft.com/office/drawing/2014/main" id="{0B1FAFAC-C4A2-4D08-843F-C3811840D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352108"/>
              </p:ext>
            </p:extLst>
          </p:nvPr>
        </p:nvGraphicFramePr>
        <p:xfrm>
          <a:off x="3852958" y="607608"/>
          <a:ext cx="4201044" cy="415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TekstniOkvir 18">
            <a:extLst>
              <a:ext uri="{FF2B5EF4-FFF2-40B4-BE49-F238E27FC236}">
                <a16:creationId xmlns:a16="http://schemas.microsoft.com/office/drawing/2014/main" id="{D1F57C3F-0DA0-4473-9F6A-32D40D0CAD19}"/>
              </a:ext>
            </a:extLst>
          </p:cNvPr>
          <p:cNvSpPr txBox="1"/>
          <p:nvPr/>
        </p:nvSpPr>
        <p:spPr>
          <a:xfrm>
            <a:off x="4725723" y="350142"/>
            <a:ext cx="16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</a:rPr>
              <a:t>obilježja vijesti</a:t>
            </a:r>
          </a:p>
        </p:txBody>
      </p:sp>
      <p:graphicFrame>
        <p:nvGraphicFramePr>
          <p:cNvPr id="23" name="Dijagram 22">
            <a:extLst>
              <a:ext uri="{FF2B5EF4-FFF2-40B4-BE49-F238E27FC236}">
                <a16:creationId xmlns:a16="http://schemas.microsoft.com/office/drawing/2014/main" id="{4046718F-02C6-4F42-99E8-AB1DBC8F8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812187"/>
              </p:ext>
            </p:extLst>
          </p:nvPr>
        </p:nvGraphicFramePr>
        <p:xfrm>
          <a:off x="7054242" y="733534"/>
          <a:ext cx="5956968" cy="371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5" name="TekstniOkvir 24">
            <a:extLst>
              <a:ext uri="{FF2B5EF4-FFF2-40B4-BE49-F238E27FC236}">
                <a16:creationId xmlns:a16="http://schemas.microsoft.com/office/drawing/2014/main" id="{796952DE-72D9-4754-A513-DD5CFECB2CDC}"/>
              </a:ext>
            </a:extLst>
          </p:cNvPr>
          <p:cNvSpPr txBox="1"/>
          <p:nvPr/>
        </p:nvSpPr>
        <p:spPr>
          <a:xfrm>
            <a:off x="4214759" y="4802030"/>
            <a:ext cx="2951388" cy="120032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Proširena vijest </a:t>
            </a:r>
            <a:r>
              <a:rPr lang="hr-HR" dirty="0"/>
              <a:t>nastaje dopunjavanjem osnovne vijesti odgovorima na pitanja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Kako?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 Zašto?.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8B6CD12F-6BEE-402D-8C10-E2F9FDBACF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7045038" y="4313434"/>
            <a:ext cx="1773030" cy="17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D90BAE-D755-46AC-8B93-E49559694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6D90BAE-D755-46AC-8B93-E49559694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6D90BAE-D755-46AC-8B93-E49559694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0BF2C-32E4-41E1-9FCB-15693380E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A00BF2C-32E4-41E1-9FCB-15693380E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A00BF2C-32E4-41E1-9FCB-15693380E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3B6B8E-7B42-4786-AFD8-B4CEEFE1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A3B6B8E-7B42-4786-AFD8-B4CEEFE1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A3B6B8E-7B42-4786-AFD8-B4CEEFE1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46D8C-CBFC-4F33-B819-9812B3B83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C946D8C-CBFC-4F33-B819-9812B3B83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C946D8C-CBFC-4F33-B819-9812B3B83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66383-F392-4D43-ABB1-E7361C75A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0F966383-F392-4D43-ABB1-E7361C75A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0F966383-F392-4D43-ABB1-E7361C75A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8F2926-2D46-42CE-BFF5-7050681C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78F2926-2D46-42CE-BFF5-7050681C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78F2926-2D46-42CE-BFF5-7050681CF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AE6D57-D39A-48DA-A777-35AD7EA20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CAAE6D57-D39A-48DA-A777-35AD7EA20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CAAE6D57-D39A-48DA-A777-35AD7EA20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08DB26-A6BD-4D9E-A585-39F793AC4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2008DB26-A6BD-4D9E-A585-39F793AC4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2008DB26-A6BD-4D9E-A585-39F793AC4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DE852E-D0EB-4342-A613-BB72ED79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6DE852E-D0EB-4342-A613-BB72ED79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36DE852E-D0EB-4342-A613-BB72ED79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EDC134-54D5-4884-8B2B-4D99F8EF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7AEDC134-54D5-4884-8B2B-4D99F8EF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7AEDC134-54D5-4884-8B2B-4D99F8EF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7AF0B3-C35A-4706-98D5-BD3A26F58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C37AF0B3-C35A-4706-98D5-BD3A26F58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C37AF0B3-C35A-4706-98D5-BD3A26F58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B7CFE-324B-4A27-94E7-490B6BCB1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337B7CFE-324B-4A27-94E7-490B6BCB1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337B7CFE-324B-4A27-94E7-490B6BCB1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40A54E0-4660-44C1-813D-7411CC18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graphicEl>
                                              <a:dgm id="{F40A54E0-4660-44C1-813D-7411CC18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graphicEl>
                                              <a:dgm id="{F40A54E0-4660-44C1-813D-7411CC18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87E3BD6-869F-44AD-9DAF-9DBBD398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>
                                            <p:graphicEl>
                                              <a:dgm id="{D87E3BD6-869F-44AD-9DAF-9DBBD398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graphicEl>
                                              <a:dgm id="{D87E3BD6-869F-44AD-9DAF-9DBBD398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C34CA40-E2BE-4AE1-AB15-030EC550B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graphicEl>
                                              <a:dgm id="{6C34CA40-E2BE-4AE1-AB15-030EC550B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graphicEl>
                                              <a:dgm id="{6C34CA40-E2BE-4AE1-AB15-030EC550B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6E7DED8-BB3B-4576-86C9-395ECE3A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graphicEl>
                                              <a:dgm id="{A6E7DED8-BB3B-4576-86C9-395ECE3A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>
                                            <p:graphicEl>
                                              <a:dgm id="{A6E7DED8-BB3B-4576-86C9-395ECE3AB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D67DBBF-1989-4F0D-A72B-BBEC5D30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graphicEl>
                                              <a:dgm id="{1D67DBBF-1989-4F0D-A72B-BBEC5D30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graphicEl>
                                              <a:dgm id="{1D67DBBF-1989-4F0D-A72B-BBEC5D30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8A47994-DCC6-48F1-AAE5-BC31CCCF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>
                                            <p:graphicEl>
                                              <a:dgm id="{78A47994-DCC6-48F1-AAE5-BC31CCCF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>
                                            <p:graphicEl>
                                              <a:dgm id="{78A47994-DCC6-48F1-AAE5-BC31CCCF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281A5D0-E04F-4059-9F65-B0DBB5E40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>
                                            <p:graphicEl>
                                              <a:dgm id="{A281A5D0-E04F-4059-9F65-B0DBB5E40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graphicEl>
                                              <a:dgm id="{A281A5D0-E04F-4059-9F65-B0DBB5E40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6C66DFC-986E-4594-9F81-1206B906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>
                                            <p:graphicEl>
                                              <a:dgm id="{06C66DFC-986E-4594-9F81-1206B906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>
                                            <p:graphicEl>
                                              <a:dgm id="{06C66DFC-986E-4594-9F81-1206B906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2A0B3F-B0EC-4528-8E89-88A093272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>
                                            <p:graphicEl>
                                              <a:dgm id="{2B2A0B3F-B0EC-4528-8E89-88A093272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>
                                            <p:graphicEl>
                                              <a:dgm id="{2B2A0B3F-B0EC-4528-8E89-88A093272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5F62CBD-14B5-4499-BA81-FFBA459BC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">
                                            <p:graphicEl>
                                              <a:dgm id="{D5F62CBD-14B5-4499-BA81-FFBA459BC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>
                                            <p:graphicEl>
                                              <a:dgm id="{D5F62CBD-14B5-4499-BA81-FFBA459BC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249F70C-CBDD-4E44-9864-4F451FBB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">
                                            <p:graphicEl>
                                              <a:dgm id="{6249F70C-CBDD-4E44-9864-4F451FBB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">
                                            <p:graphicEl>
                                              <a:dgm id="{6249F70C-CBDD-4E44-9864-4F451FBB7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7BE0346-8786-4171-A92C-0D1E1ABDD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>
                                            <p:graphicEl>
                                              <a:dgm id="{F7BE0346-8786-4171-A92C-0D1E1ABDD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>
                                            <p:graphicEl>
                                              <a:dgm id="{F7BE0346-8786-4171-A92C-0D1E1ABDD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B9C5827-F3B6-4CFD-A388-39C51C4D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>
                                            <p:graphicEl>
                                              <a:dgm id="{4B9C5827-F3B6-4CFD-A388-39C51C4D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">
                                            <p:graphicEl>
                                              <a:dgm id="{4B9C5827-F3B6-4CFD-A388-39C51C4D0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7EBF151-3FB8-4BC3-8A3C-764F8ED4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>
                                            <p:graphicEl>
                                              <a:dgm id="{57EBF151-3FB8-4BC3-8A3C-764F8ED4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>
                                            <p:graphicEl>
                                              <a:dgm id="{57EBF151-3FB8-4BC3-8A3C-764F8ED4C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C6AD794-3C3D-4C19-8CEC-F8F53AC7D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>
                                            <p:graphicEl>
                                              <a:dgm id="{0C6AD794-3C3D-4C19-8CEC-F8F53AC7D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6">
                                            <p:graphicEl>
                                              <a:dgm id="{0C6AD794-3C3D-4C19-8CEC-F8F53AC7D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0DE7F9E-2E20-42DC-A6C7-642A4897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">
                                            <p:graphicEl>
                                              <a:dgm id="{60DE7F9E-2E20-42DC-A6C7-642A4897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3">
                                            <p:graphicEl>
                                              <a:dgm id="{60DE7F9E-2E20-42DC-A6C7-642A4897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260B681-048D-4F06-9BF3-275064C30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">
                                            <p:graphicEl>
                                              <a:dgm id="{A260B681-048D-4F06-9BF3-275064C30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3">
                                            <p:graphicEl>
                                              <a:dgm id="{A260B681-048D-4F06-9BF3-275064C30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F89D07B-577C-461D-8326-D79F1DE31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>
                                            <p:graphicEl>
                                              <a:dgm id="{1F89D07B-577C-461D-8326-D79F1DE31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3">
                                            <p:graphicEl>
                                              <a:dgm id="{1F89D07B-577C-461D-8326-D79F1DE31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F416128-85FB-46B0-A7B3-B232A1C5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3">
                                            <p:graphicEl>
                                              <a:dgm id="{1F416128-85FB-46B0-A7B3-B232A1C5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3">
                                            <p:graphicEl>
                                              <a:dgm id="{1F416128-85FB-46B0-A7B3-B232A1C5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9EB4004-B863-4598-97E5-DAF7F6C9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3">
                                            <p:graphicEl>
                                              <a:dgm id="{69EB4004-B863-4598-97E5-DAF7F6C9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3">
                                            <p:graphicEl>
                                              <a:dgm id="{69EB4004-B863-4598-97E5-DAF7F6C9B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A40B6BF-4B85-44D1-9B09-EE49CAD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3">
                                            <p:graphicEl>
                                              <a:dgm id="{7A40B6BF-4B85-44D1-9B09-EE49CAD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3">
                                            <p:graphicEl>
                                              <a:dgm id="{7A40B6BF-4B85-44D1-9B09-EE49CAD88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6C7242A-EF2A-4FE4-9EC2-45419F04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3">
                                            <p:graphicEl>
                                              <a:dgm id="{A6C7242A-EF2A-4FE4-9EC2-45419F04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3">
                                            <p:graphicEl>
                                              <a:dgm id="{A6C7242A-EF2A-4FE4-9EC2-45419F04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C3B9701-542E-46D1-9EB3-13156E1A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3">
                                            <p:graphicEl>
                                              <a:dgm id="{4C3B9701-542E-46D1-9EB3-13156E1A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3">
                                            <p:graphicEl>
                                              <a:dgm id="{4C3B9701-542E-46D1-9EB3-13156E1AE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9F8B376-CBD8-47D6-9DF6-2786B8A6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">
                                            <p:graphicEl>
                                              <a:dgm id="{89F8B376-CBD8-47D6-9DF6-2786B8A6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3">
                                            <p:graphicEl>
                                              <a:dgm id="{89F8B376-CBD8-47D6-9DF6-2786B8A6E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Sub>
          <a:bldDgm bld="one"/>
        </p:bldSub>
      </p:bldGraphic>
      <p:bldP spid="4" grpId="0"/>
      <p:bldP spid="12" grpId="0" animBg="1"/>
      <p:bldP spid="11" grpId="0" animBg="1"/>
      <p:bldGraphic spid="16" grpId="0">
        <p:bldSub>
          <a:bldDgm bld="one"/>
        </p:bldSub>
      </p:bldGraphic>
      <p:bldP spid="19" grpId="0"/>
      <p:bldGraphic spid="23" grpId="0">
        <p:bldSub>
          <a:bldDgm bld="lvlOne"/>
        </p:bldSub>
      </p:bldGraphic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6691275" y="356513"/>
            <a:ext cx="304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accent6">
                    <a:lumMod val="50000"/>
                  </a:schemeClr>
                </a:solidFill>
              </a:rPr>
              <a:t>Komentar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F8FA75C-81EF-421C-A4EE-6CDB05A61834}"/>
              </a:ext>
            </a:extLst>
          </p:cNvPr>
          <p:cNvSpPr txBox="1"/>
          <p:nvPr/>
        </p:nvSpPr>
        <p:spPr>
          <a:xfrm>
            <a:off x="8547846" y="1680839"/>
            <a:ext cx="2969759" cy="20313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Komentar</a:t>
            </a:r>
            <a:r>
              <a:rPr lang="hr-HR" dirty="0"/>
              <a:t> je </a:t>
            </a:r>
            <a:r>
              <a:rPr lang="hr-HR" u="sng" dirty="0"/>
              <a:t>usmeni li pisani </a:t>
            </a:r>
            <a:r>
              <a:rPr lang="hr-HR" dirty="0"/>
              <a:t>tekst u kojem autor iznosi </a:t>
            </a:r>
            <a:br>
              <a:rPr lang="hr-HR" dirty="0"/>
            </a:br>
            <a:r>
              <a:rPr lang="hr-HR" dirty="0"/>
              <a:t>svoja mišljenja, stajališta, prosudbe, zapažanja, </a:t>
            </a:r>
            <a:br>
              <a:rPr lang="hr-HR" dirty="0"/>
            </a:br>
            <a:r>
              <a:rPr lang="hr-HR" dirty="0"/>
              <a:t>ocjene ili kritike </a:t>
            </a:r>
            <a:br>
              <a:rPr lang="hr-HR" dirty="0"/>
            </a:br>
            <a:r>
              <a:rPr lang="hr-HR" dirty="0"/>
              <a:t>o pojavama ili događajima </a:t>
            </a:r>
            <a:br>
              <a:rPr lang="hr-HR" dirty="0"/>
            </a:br>
            <a:r>
              <a:rPr lang="hr-HR" dirty="0"/>
              <a:t>u društvu. 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E91B9054-249F-4009-848B-4463D592A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49548"/>
              </p:ext>
            </p:extLst>
          </p:nvPr>
        </p:nvGraphicFramePr>
        <p:xfrm>
          <a:off x="388470" y="9592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6" name="Picture 2" descr="Nik Titanik i Štefica Jambriščak stižu u Karlovac - u četvrtak ...">
            <a:extLst>
              <a:ext uri="{FF2B5EF4-FFF2-40B4-BE49-F238E27FC236}">
                <a16:creationId xmlns:a16="http://schemas.microsoft.com/office/drawing/2014/main" id="{A6ADDFFA-A97B-4E5E-9B31-55283101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61" y="517848"/>
            <a:ext cx="2419350" cy="12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483F8F4-066F-4011-830A-FE2EBCC02E50}"/>
              </a:ext>
            </a:extLst>
          </p:cNvPr>
          <p:cNvSpPr txBox="1"/>
          <p:nvPr/>
        </p:nvSpPr>
        <p:spPr>
          <a:xfrm>
            <a:off x="740988" y="959257"/>
            <a:ext cx="2227634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Komentar može biti crtež ili fotografija.</a:t>
            </a:r>
          </a:p>
        </p:txBody>
      </p:sp>
      <p:sp>
        <p:nvSpPr>
          <p:cNvPr id="11" name="Strelica: pruge udesno 10">
            <a:extLst>
              <a:ext uri="{FF2B5EF4-FFF2-40B4-BE49-F238E27FC236}">
                <a16:creationId xmlns:a16="http://schemas.microsoft.com/office/drawing/2014/main" id="{21DDEC4A-694E-48A4-881F-DD8C048898B1}"/>
              </a:ext>
            </a:extLst>
          </p:cNvPr>
          <p:cNvSpPr/>
          <p:nvPr/>
        </p:nvSpPr>
        <p:spPr>
          <a:xfrm>
            <a:off x="2988152" y="1164531"/>
            <a:ext cx="363379" cy="312224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03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2EA04-D559-4906-A3FD-D899C3D39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382EA04-D559-4906-A3FD-D899C3D39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82EA04-D559-4906-A3FD-D899C3D39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AC3DA9-F1DA-44D9-AB15-396B89FD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9AC3DA9-F1DA-44D9-AB15-396B89FD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9AC3DA9-F1DA-44D9-AB15-396B89FD2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FEE5C-1BB9-4512-947B-1570267C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61FEE5C-1BB9-4512-947B-1570267C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61FEE5C-1BB9-4512-947B-1570267C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A158E-DF5D-45F8-BCCA-3A714AD5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DEA158E-DF5D-45F8-BCCA-3A714AD5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DEA158E-DF5D-45F8-BCCA-3A714AD5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0120FD-06B3-4574-BD8C-4AB8B7105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D0120FD-06B3-4574-BD8C-4AB8B7105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D0120FD-06B3-4574-BD8C-4AB8B7105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743D5D-3C55-4515-8D4E-36E69ABD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0743D5D-3C55-4515-8D4E-36E69ABD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0743D5D-3C55-4515-8D4E-36E69ABD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Graphic spid="4" grpId="0">
        <p:bldSub>
          <a:bldDgm bld="lvlOne"/>
        </p:bldSub>
      </p:bldGraphic>
      <p:bldP spid="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4399882" y="284830"/>
            <a:ext cx="1710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accent6">
                    <a:lumMod val="50000"/>
                  </a:schemeClr>
                </a:solidFill>
              </a:rPr>
              <a:t>Pismo</a:t>
            </a:r>
            <a:endParaRPr lang="hr-HR" sz="3600" dirty="0">
              <a:solidFill>
                <a:srgbClr val="FFC000"/>
              </a:solidFill>
            </a:endParaRPr>
          </a:p>
        </p:txBody>
      </p:sp>
      <p:pic>
        <p:nvPicPr>
          <p:cNvPr id="4" name="Slika 3" descr="Slika na kojoj se prikazuje stol, žica, računalo, sjedenje&#10;&#10;Opis je automatski generiran">
            <a:extLst>
              <a:ext uri="{FF2B5EF4-FFF2-40B4-BE49-F238E27FC236}">
                <a16:creationId xmlns:a16="http://schemas.microsoft.com/office/drawing/2014/main" id="{294A80E6-2B8A-4C3A-912E-E8D6BBDEA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20650" y="517848"/>
            <a:ext cx="951551" cy="676790"/>
          </a:xfrm>
          <a:prstGeom prst="rect">
            <a:avLst/>
          </a:prstGeom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2374AE01-0AC2-4433-ABB2-03C6119E7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513379"/>
              </p:ext>
            </p:extLst>
          </p:nvPr>
        </p:nvGraphicFramePr>
        <p:xfrm>
          <a:off x="6344710" y="0"/>
          <a:ext cx="6471748" cy="477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Pravokutnik 9">
            <a:extLst>
              <a:ext uri="{FF2B5EF4-FFF2-40B4-BE49-F238E27FC236}">
                <a16:creationId xmlns:a16="http://schemas.microsoft.com/office/drawing/2014/main" id="{BC0AE901-3A8B-4A0B-857E-FE2647DD1619}"/>
              </a:ext>
            </a:extLst>
          </p:cNvPr>
          <p:cNvSpPr/>
          <p:nvPr/>
        </p:nvSpPr>
        <p:spPr>
          <a:xfrm>
            <a:off x="6843468" y="139816"/>
            <a:ext cx="17059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Struktura pisma</a:t>
            </a:r>
          </a:p>
        </p:txBody>
      </p:sp>
      <p:pic>
        <p:nvPicPr>
          <p:cNvPr id="17" name="Slika 16" descr="Slika na kojoj se prikazuje sat&#10;&#10;Opis je automatski generiran">
            <a:extLst>
              <a:ext uri="{FF2B5EF4-FFF2-40B4-BE49-F238E27FC236}">
                <a16:creationId xmlns:a16="http://schemas.microsoft.com/office/drawing/2014/main" id="{E591D84C-4A76-4A16-AF4E-42326C1BEB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59456" y="1555441"/>
            <a:ext cx="1640236" cy="994393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8BDF736-A6E0-41B2-9E4F-2CC4D8C06B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574682" y="1077792"/>
            <a:ext cx="1575598" cy="157559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823E7D63-5F82-448E-BB65-CCB1AA965C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427606" y="1259570"/>
            <a:ext cx="2208137" cy="1575598"/>
          </a:xfrm>
          <a:prstGeom prst="rect">
            <a:avLst/>
          </a:prstGeom>
        </p:spPr>
      </p:pic>
      <p:graphicFrame>
        <p:nvGraphicFramePr>
          <p:cNvPr id="23" name="Dijagram 22">
            <a:extLst>
              <a:ext uri="{FF2B5EF4-FFF2-40B4-BE49-F238E27FC236}">
                <a16:creationId xmlns:a16="http://schemas.microsoft.com/office/drawing/2014/main" id="{97A31130-122F-4E70-9B94-568B6192C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819313"/>
              </p:ext>
            </p:extLst>
          </p:nvPr>
        </p:nvGraphicFramePr>
        <p:xfrm>
          <a:off x="311885" y="2773706"/>
          <a:ext cx="5909701" cy="365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2" name="Slika 1">
            <a:hlinkClick r:id="rId26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C589E8C0-EBDF-4EAF-8413-2670E4E861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00139" y="4386959"/>
            <a:ext cx="2543175" cy="1800225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8B2F9D42-6048-408C-92F4-D813061FA746}"/>
              </a:ext>
            </a:extLst>
          </p:cNvPr>
          <p:cNvSpPr txBox="1"/>
          <p:nvPr/>
        </p:nvSpPr>
        <p:spPr>
          <a:xfrm>
            <a:off x="7008364" y="4986855"/>
            <a:ext cx="1795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ADRESIRANJE</a:t>
            </a:r>
          </a:p>
          <a:p>
            <a:pPr algn="ctr"/>
            <a:r>
              <a:rPr lang="hr-HR" dirty="0">
                <a:solidFill>
                  <a:schemeClr val="accent2">
                    <a:lumMod val="50000"/>
                  </a:schemeClr>
                </a:solidFill>
              </a:rPr>
              <a:t>čitljivi zapis točne adrese primatelja.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34E3C1D5-8120-48E9-B44D-F4606C38AF45}"/>
              </a:ext>
            </a:extLst>
          </p:cNvPr>
          <p:cNvSpPr/>
          <p:nvPr/>
        </p:nvSpPr>
        <p:spPr>
          <a:xfrm>
            <a:off x="2177689" y="606716"/>
            <a:ext cx="1566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000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Impact" panose="020B0806030902050204" pitchFamily="34" charset="0"/>
              </a:rPr>
              <a:t>Vrste pisama</a:t>
            </a:r>
          </a:p>
        </p:txBody>
      </p:sp>
    </p:spTree>
    <p:extLst>
      <p:ext uri="{BB962C8B-B14F-4D97-AF65-F5344CB8AC3E}">
        <p14:creationId xmlns:p14="http://schemas.microsoft.com/office/powerpoint/2010/main" val="22728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A2F84A-AE8A-4A40-8895-BC3F3CD5F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6A2F84A-AE8A-4A40-8895-BC3F3CD5F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6A2F84A-AE8A-4A40-8895-BC3F3CD5F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732216-7854-4466-BA95-94AD4C2B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B732216-7854-4466-BA95-94AD4C2B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B732216-7854-4466-BA95-94AD4C2B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621C4-A4C6-4DC9-A4D0-67CB5076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AF621C4-A4C6-4DC9-A4D0-67CB5076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BAF621C4-A4C6-4DC9-A4D0-67CB5076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DF9430-5EB7-4F0A-909C-063BA3F5C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17DF9430-5EB7-4F0A-909C-063BA3F5C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7DF9430-5EB7-4F0A-909C-063BA3F5C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FBD947-D4DE-43AF-90D2-858F1361B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46FBD947-D4DE-43AF-90D2-858F1361B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6FBD947-D4DE-43AF-90D2-858F1361B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BCD57C-0A82-4F91-B88B-3451F2CA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2BCD57C-0A82-4F91-B88B-3451F2CA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2BCD57C-0A82-4F91-B88B-3451F2CA9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16E44F-C402-44B7-84E3-CCD32A60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A516E44F-C402-44B7-84E3-CCD32A60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A516E44F-C402-44B7-84E3-CCD32A60D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37F1FA-DDA1-48B6-9A94-13CC6AA7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2E37F1FA-DDA1-48B6-9A94-13CC6AA7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2E37F1FA-DDA1-48B6-9A94-13CC6AA7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14FEF-E39D-4E07-A53F-1C860C91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F014FEF-E39D-4E07-A53F-1C860C91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014FEF-E39D-4E07-A53F-1C860C918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A808667-5D3E-4C87-9658-16761873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>
                                            <p:graphicEl>
                                              <a:dgm id="{9A808667-5D3E-4C87-9658-16761873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>
                                            <p:graphicEl>
                                              <a:dgm id="{9A808667-5D3E-4C87-9658-16761873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BA2D065-A619-4555-9F49-7B2793BB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graphicEl>
                                              <a:dgm id="{8BA2D065-A619-4555-9F49-7B2793BB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graphicEl>
                                              <a:dgm id="{8BA2D065-A619-4555-9F49-7B2793BB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C971469-BE28-43A0-8EC6-8C3188AC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>
                                            <p:graphicEl>
                                              <a:dgm id="{1C971469-BE28-43A0-8EC6-8C3188AC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>
                                            <p:graphicEl>
                                              <a:dgm id="{1C971469-BE28-43A0-8EC6-8C3188AC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2A1515E-6815-4304-8F9C-FC51542F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>
                                            <p:graphicEl>
                                              <a:dgm id="{72A1515E-6815-4304-8F9C-FC51542F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>
                                            <p:graphicEl>
                                              <a:dgm id="{72A1515E-6815-4304-8F9C-FC51542F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8347055C-7E57-47E9-864B-183BD1EFE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graphicEl>
                                              <a:dgm id="{8347055C-7E57-47E9-864B-183BD1EFE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>
                                            <p:graphicEl>
                                              <a:dgm id="{8347055C-7E57-47E9-864B-183BD1EFE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CBE2CA2F-1664-41F9-A1D2-D8AAAC6A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>
                                            <p:graphicEl>
                                              <a:dgm id="{CBE2CA2F-1664-41F9-A1D2-D8AAAC6A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graphicEl>
                                              <a:dgm id="{CBE2CA2F-1664-41F9-A1D2-D8AAAC6A6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51B3BA5-3123-490D-A627-A5D1D2F40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graphicEl>
                                              <a:dgm id="{351B3BA5-3123-490D-A627-A5D1D2F40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>
                                            <p:graphicEl>
                                              <a:dgm id="{351B3BA5-3123-490D-A627-A5D1D2F40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7AFD42B-CDBB-4C2D-8F4A-BE59056A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graphicEl>
                                              <a:dgm id="{97AFD42B-CDBB-4C2D-8F4A-BE59056A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>
                                            <p:graphicEl>
                                              <a:dgm id="{97AFD42B-CDBB-4C2D-8F4A-BE59056A9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7F7002D-0BD8-4564-B28D-117C7738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>
                                            <p:graphicEl>
                                              <a:dgm id="{D7F7002D-0BD8-4564-B28D-117C7738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>
                                            <p:graphicEl>
                                              <a:dgm id="{D7F7002D-0BD8-4564-B28D-117C77384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EB26F80-181E-421E-BA95-D7F4DC28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>
                                            <p:graphicEl>
                                              <a:dgm id="{7EB26F80-181E-421E-BA95-D7F4DC28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>
                                            <p:graphicEl>
                                              <a:dgm id="{7EB26F80-181E-421E-BA95-D7F4DC280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6A8F827-9AB2-4FCC-96FD-61694CFA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>
                                            <p:graphicEl>
                                              <a:dgm id="{56A8F827-9AB2-4FCC-96FD-61694CFA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>
                                            <p:graphicEl>
                                              <a:dgm id="{56A8F827-9AB2-4FCC-96FD-61694CFAD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427A448C-E06B-48E1-BDAA-75805E81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>
                                            <p:graphicEl>
                                              <a:dgm id="{427A448C-E06B-48E1-BDAA-75805E81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>
                                            <p:graphicEl>
                                              <a:dgm id="{427A448C-E06B-48E1-BDAA-75805E814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5" grpId="0">
        <p:bldSub>
          <a:bldDgm bld="lvlOne"/>
        </p:bldSub>
      </p:bldGraphic>
      <p:bldP spid="10" grpId="0"/>
      <p:bldGraphic spid="23" grpId="0">
        <p:bldSub>
          <a:bldDgm bld="lvlOne"/>
        </p:bldSub>
      </p:bldGraphic>
      <p:bldP spid="2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AFAAAD1-3D20-430B-B752-E1A61D43B0AE}"/>
              </a:ext>
            </a:extLst>
          </p:cNvPr>
          <p:cNvSpPr txBox="1"/>
          <p:nvPr/>
        </p:nvSpPr>
        <p:spPr>
          <a:xfrm>
            <a:off x="3431695" y="114279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C00000"/>
                </a:solidFill>
              </a:rPr>
              <a:t>Povijest hrvatskoga jezika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302DD1-4644-4BC9-B6C5-A6CAC7D173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9219" y="412741"/>
            <a:ext cx="1562100" cy="21240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E58BAC-5074-4E85-90B0-3F5040262E4D}"/>
              </a:ext>
            </a:extLst>
          </p:cNvPr>
          <p:cNvSpPr txBox="1"/>
          <p:nvPr/>
        </p:nvSpPr>
        <p:spPr>
          <a:xfrm>
            <a:off x="9098893" y="2616875"/>
            <a:ext cx="2782751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C000"/>
                </a:solidFill>
                <a:latin typeface="Impact" panose="020B0806030902050204" pitchFamily="34" charset="0"/>
              </a:rPr>
              <a:t>Marko Marulić, </a:t>
            </a:r>
            <a:br>
              <a:rPr lang="hr-HR" dirty="0"/>
            </a:br>
            <a:r>
              <a:rPr lang="hr-HR" dirty="0"/>
              <a:t>otac hrvatske književnosti, svoje je najvažnije djelo, </a:t>
            </a:r>
            <a:r>
              <a:rPr lang="hr-HR" dirty="0">
                <a:solidFill>
                  <a:srgbClr val="FFC000"/>
                </a:solidFill>
                <a:latin typeface="Impact" panose="020B0806030902050204" pitchFamily="34" charset="0"/>
              </a:rPr>
              <a:t>Juditu</a:t>
            </a:r>
            <a:r>
              <a:rPr lang="hr-HR" dirty="0"/>
              <a:t>, </a:t>
            </a:r>
          </a:p>
          <a:p>
            <a:pPr algn="ctr"/>
            <a:r>
              <a:rPr lang="hr-HR" dirty="0"/>
              <a:t>napisao 1501. godine.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24D35789-44C9-4CDA-882A-B29C737FF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01800"/>
              </p:ext>
            </p:extLst>
          </p:nvPr>
        </p:nvGraphicFramePr>
        <p:xfrm>
          <a:off x="292512" y="981282"/>
          <a:ext cx="8557450" cy="562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3BB998FB-99C1-400F-9684-D2D2A62A65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413" y="4364584"/>
            <a:ext cx="1546439" cy="216285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91CBA85-3059-470A-A8F7-F4C6358C7F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3408" y="4347487"/>
            <a:ext cx="1440162" cy="21628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68C83AC-27FF-4B6F-A520-4CF9579F48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8800" y="4541905"/>
            <a:ext cx="1294273" cy="183601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37D35AB-9F36-49B0-8C58-4AAC75CDD5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80748" y="5457444"/>
            <a:ext cx="1812758" cy="1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F28FA9-CDAD-4EC9-AAC8-6DBA77A67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3F28FA9-CDAD-4EC9-AAC8-6DBA77A67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3F28FA9-CDAD-4EC9-AAC8-6DBA77A67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42EC0-D60D-49DB-AE57-85956251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B842EC0-D60D-49DB-AE57-85956251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B842EC0-D60D-49DB-AE57-859562513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21C8EE-ABC3-4820-809E-34BFD913C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C821C8EE-ABC3-4820-809E-34BFD913C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821C8EE-ABC3-4820-809E-34BFD913C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6C42B5-343A-4CA2-8CBE-A20999C02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136C42B5-343A-4CA2-8CBE-A20999C02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136C42B5-343A-4CA2-8CBE-A20999C02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8F5A6B23-55D7-4030-B0CC-FDEF718077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31329"/>
              </p:ext>
            </p:extLst>
          </p:nvPr>
        </p:nvGraphicFramePr>
        <p:xfrm>
          <a:off x="7988043" y="352829"/>
          <a:ext cx="4590689" cy="419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180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13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266CD0B-D3F5-4269-8648-036F186058E0}"/>
              </a:ext>
            </a:extLst>
          </p:cNvPr>
          <p:cNvSpPr txBox="1"/>
          <p:nvPr/>
        </p:nvSpPr>
        <p:spPr>
          <a:xfrm>
            <a:off x="2455679" y="106664"/>
            <a:ext cx="690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00000"/>
                </a:solidFill>
              </a:rPr>
              <a:t>Naglasni sustav hrvatskoga jezika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E58F183-ED5E-4F4C-8F56-140247C0C26F}"/>
              </a:ext>
            </a:extLst>
          </p:cNvPr>
          <p:cNvSpPr txBox="1"/>
          <p:nvPr/>
        </p:nvSpPr>
        <p:spPr>
          <a:xfrm>
            <a:off x="10522906" y="3112912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Impact" panose="020B0806030902050204" pitchFamily="34" charset="0"/>
                <a:cs typeface="Calibri" panose="020F0502020204030204" pitchFamily="34" charset="0"/>
              </a:rPr>
              <a:t>∩</a:t>
            </a:r>
            <a:endParaRPr lang="hr-HR" sz="3600" b="1" dirty="0">
              <a:latin typeface="Impact" panose="020B0806030902050204" pitchFamily="34" charset="0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8DFC1A4-77C0-41E3-A606-CC927F124DDC}"/>
              </a:ext>
            </a:extLst>
          </p:cNvPr>
          <p:cNvSpPr txBox="1"/>
          <p:nvPr/>
        </p:nvSpPr>
        <p:spPr>
          <a:xfrm>
            <a:off x="9460464" y="2984532"/>
            <a:ext cx="25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i="1" dirty="0">
                <a:latin typeface="Impact" panose="020B0806030902050204" pitchFamily="34" charset="0"/>
                <a:cs typeface="Calibri" panose="020F0502020204030204" pitchFamily="34" charset="0"/>
              </a:rPr>
              <a:t>/</a:t>
            </a:r>
            <a:endParaRPr lang="hr-HR" sz="3600" i="1" dirty="0">
              <a:latin typeface="Impact" panose="020B0806030902050204" pitchFamily="34" charset="0"/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5E19668-D256-4B2C-8100-00999E03B250}"/>
              </a:ext>
            </a:extLst>
          </p:cNvPr>
          <p:cNvSpPr txBox="1"/>
          <p:nvPr/>
        </p:nvSpPr>
        <p:spPr>
          <a:xfrm>
            <a:off x="10599469" y="1280096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Impact" panose="020B0806030902050204" pitchFamily="34" charset="0"/>
                <a:cs typeface="Calibri" panose="020F0502020204030204" pitchFamily="34" charset="0"/>
              </a:rPr>
              <a:t>\\</a:t>
            </a:r>
            <a:endParaRPr lang="hr-HR" sz="3600" dirty="0">
              <a:latin typeface="Impact" panose="020B0806030902050204" pitchFamily="34" charset="0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90F577D-069B-46FC-A987-AB6751B08043}"/>
              </a:ext>
            </a:extLst>
          </p:cNvPr>
          <p:cNvSpPr txBox="1"/>
          <p:nvPr/>
        </p:nvSpPr>
        <p:spPr>
          <a:xfrm>
            <a:off x="9460464" y="1144698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Impact" panose="020B0806030902050204" pitchFamily="34" charset="0"/>
                <a:cs typeface="Calibri" panose="020F0502020204030204" pitchFamily="34" charset="0"/>
              </a:rPr>
              <a:t>\</a:t>
            </a:r>
            <a:endParaRPr lang="hr-HR" sz="3600" dirty="0">
              <a:latin typeface="Impact" panose="020B0806030902050204" pitchFamily="34" charset="0"/>
            </a:endParaRPr>
          </a:p>
        </p:txBody>
      </p:sp>
      <p:graphicFrame>
        <p:nvGraphicFramePr>
          <p:cNvPr id="28" name="Dijagram 27">
            <a:extLst>
              <a:ext uri="{FF2B5EF4-FFF2-40B4-BE49-F238E27FC236}">
                <a16:creationId xmlns:a16="http://schemas.microsoft.com/office/drawing/2014/main" id="{3614B7CD-78C1-4012-A3D4-5540117426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74408"/>
              </p:ext>
            </p:extLst>
          </p:nvPr>
        </p:nvGraphicFramePr>
        <p:xfrm>
          <a:off x="1750803" y="1306432"/>
          <a:ext cx="7231547" cy="5071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9" name="TekstniOkvir 28">
            <a:extLst>
              <a:ext uri="{FF2B5EF4-FFF2-40B4-BE49-F238E27FC236}">
                <a16:creationId xmlns:a16="http://schemas.microsoft.com/office/drawing/2014/main" id="{C863A15F-F065-4FA6-818D-B7A720947E1C}"/>
              </a:ext>
            </a:extLst>
          </p:cNvPr>
          <p:cNvSpPr txBox="1"/>
          <p:nvPr/>
        </p:nvSpPr>
        <p:spPr>
          <a:xfrm>
            <a:off x="6586280" y="1559162"/>
            <a:ext cx="1789138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Naglasnica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̶ </a:t>
            </a:r>
            <a:r>
              <a:rPr lang="hr-HR" dirty="0"/>
              <a:t> riječ koja </a:t>
            </a:r>
            <a:r>
              <a:rPr lang="hr-HR" b="1" dirty="0"/>
              <a:t>ima</a:t>
            </a:r>
            <a:r>
              <a:rPr lang="hr-HR" dirty="0"/>
              <a:t> svoj naglasak.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8845FFB2-10C6-4E29-9BE4-7CB51DF64222}"/>
              </a:ext>
            </a:extLst>
          </p:cNvPr>
          <p:cNvSpPr txBox="1"/>
          <p:nvPr/>
        </p:nvSpPr>
        <p:spPr>
          <a:xfrm>
            <a:off x="1256772" y="956930"/>
            <a:ext cx="2504965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Nenaglasnica</a:t>
            </a: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̶  </a:t>
            </a:r>
            <a:r>
              <a:rPr lang="hr-HR" dirty="0"/>
              <a:t>riječ koja </a:t>
            </a:r>
            <a:r>
              <a:rPr lang="hr-HR" b="1" dirty="0"/>
              <a:t>nema</a:t>
            </a:r>
            <a:r>
              <a:rPr lang="hr-HR" dirty="0"/>
              <a:t> svoj naglasak.</a:t>
            </a:r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6A8060A3-AD76-4220-A482-41D6012ED41B}"/>
              </a:ext>
            </a:extLst>
          </p:cNvPr>
          <p:cNvSpPr/>
          <p:nvPr/>
        </p:nvSpPr>
        <p:spPr>
          <a:xfrm>
            <a:off x="9415314" y="162286"/>
            <a:ext cx="18630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vrste naglasaka</a:t>
            </a:r>
          </a:p>
        </p:txBody>
      </p:sp>
      <p:sp>
        <p:nvSpPr>
          <p:cNvPr id="32" name="Strelica: lijevo-desno-gore 31">
            <a:extLst>
              <a:ext uri="{FF2B5EF4-FFF2-40B4-BE49-F238E27FC236}">
                <a16:creationId xmlns:a16="http://schemas.microsoft.com/office/drawing/2014/main" id="{F4A277B3-A5A4-48FF-BE37-DDBD8ADCB8B9}"/>
              </a:ext>
            </a:extLst>
          </p:cNvPr>
          <p:cNvSpPr/>
          <p:nvPr/>
        </p:nvSpPr>
        <p:spPr>
          <a:xfrm>
            <a:off x="1730742" y="1539644"/>
            <a:ext cx="608215" cy="1072142"/>
          </a:xfrm>
          <a:prstGeom prst="leftRigh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B0C8EBB2-26BC-4A27-9124-F33FA253819C}"/>
              </a:ext>
            </a:extLst>
          </p:cNvPr>
          <p:cNvSpPr/>
          <p:nvPr/>
        </p:nvSpPr>
        <p:spPr>
          <a:xfrm>
            <a:off x="113666" y="2297826"/>
            <a:ext cx="16866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0" cap="none" spc="0" dirty="0">
                <a:ln w="0"/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prednaglasnica</a:t>
            </a: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5798A647-2FDB-4C58-94FB-4ED17B9F211E}"/>
              </a:ext>
            </a:extLst>
          </p:cNvPr>
          <p:cNvSpPr/>
          <p:nvPr/>
        </p:nvSpPr>
        <p:spPr>
          <a:xfrm>
            <a:off x="2267052" y="2306866"/>
            <a:ext cx="14430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dirty="0" err="1">
                <a:ln w="0"/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za</a:t>
            </a:r>
            <a:r>
              <a:rPr lang="hr-HR" b="0" cap="none" spc="0" dirty="0" err="1">
                <a:ln w="0"/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naglasnica</a:t>
            </a:r>
            <a:endParaRPr lang="hr-HR" b="0" cap="none" spc="0" dirty="0">
              <a:ln w="0"/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6" name="Strelica: desno 35">
            <a:extLst>
              <a:ext uri="{FF2B5EF4-FFF2-40B4-BE49-F238E27FC236}">
                <a16:creationId xmlns:a16="http://schemas.microsoft.com/office/drawing/2014/main" id="{A3597DD2-C1B0-4644-A404-559575671BDC}"/>
              </a:ext>
            </a:extLst>
          </p:cNvPr>
          <p:cNvSpPr/>
          <p:nvPr/>
        </p:nvSpPr>
        <p:spPr>
          <a:xfrm>
            <a:off x="6586279" y="2382450"/>
            <a:ext cx="1989917" cy="200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946ABD2F-015E-416F-8A9E-4085FD499C04}"/>
              </a:ext>
            </a:extLst>
          </p:cNvPr>
          <p:cNvSpPr txBox="1"/>
          <p:nvPr/>
        </p:nvSpPr>
        <p:spPr>
          <a:xfrm>
            <a:off x="388348" y="2828724"/>
            <a:ext cx="1688984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Naglasna cjelina</a:t>
            </a: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̶  </a:t>
            </a:r>
            <a:r>
              <a:rPr lang="hr-HR" dirty="0"/>
              <a:t>izgovorna cjelina s jednom </a:t>
            </a:r>
            <a:r>
              <a:rPr lang="hr-HR" dirty="0" err="1"/>
              <a:t>naglasnicom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2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E02DCDC-8BAD-4C0D-92A2-340D2FAA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graphicEl>
                                              <a:dgm id="{9E02DCDC-8BAD-4C0D-92A2-340D2FAA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graphicEl>
                                              <a:dgm id="{9E02DCDC-8BAD-4C0D-92A2-340D2FAA0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BCA93DE-614D-4ED6-9539-428A962D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graphicEl>
                                              <a:dgm id="{3BCA93DE-614D-4ED6-9539-428A962D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graphicEl>
                                              <a:dgm id="{3BCA93DE-614D-4ED6-9539-428A962DC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CA16706-B352-4E01-8FF6-E3D3F5320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graphicEl>
                                              <a:dgm id="{DCA16706-B352-4E01-8FF6-E3D3F5320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graphicEl>
                                              <a:dgm id="{DCA16706-B352-4E01-8FF6-E3D3F5320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BDEA0CE-F294-40F5-B3EF-9864B8D4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graphicEl>
                                              <a:dgm id="{5BDEA0CE-F294-40F5-B3EF-9864B8D4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graphicEl>
                                              <a:dgm id="{5BDEA0CE-F294-40F5-B3EF-9864B8D48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B5FADF6-A26F-4328-B9D1-DB2FB207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graphicEl>
                                              <a:dgm id="{0B5FADF6-A26F-4328-B9D1-DB2FB207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graphicEl>
                                              <a:dgm id="{0B5FADF6-A26F-4328-B9D1-DB2FB207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1D5B3CCD-4D13-495E-84E0-832B24A8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graphicEl>
                                              <a:dgm id="{1D5B3CCD-4D13-495E-84E0-832B24A8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graphicEl>
                                              <a:dgm id="{1D5B3CCD-4D13-495E-84E0-832B24A8C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95DD6AC-C0ED-4AA8-B027-EC6EC814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graphicEl>
                                              <a:dgm id="{095DD6AC-C0ED-4AA8-B027-EC6EC814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graphicEl>
                                              <a:dgm id="{095DD6AC-C0ED-4AA8-B027-EC6EC8143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51E79779-4A38-4E05-A5EB-925116AA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graphicEl>
                                              <a:dgm id="{51E79779-4A38-4E05-A5EB-925116AA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graphicEl>
                                              <a:dgm id="{51E79779-4A38-4E05-A5EB-925116AA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FE7BE34B-AF14-44BD-8446-E1CC31BF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graphicEl>
                                              <a:dgm id="{FE7BE34B-AF14-44BD-8446-E1CC31BF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graphicEl>
                                              <a:dgm id="{FE7BE34B-AF14-44BD-8446-E1CC31BF2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70B39AD-AF95-4FF6-9CF0-874304893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graphicEl>
                                              <a:dgm id="{D70B39AD-AF95-4FF6-9CF0-874304893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graphicEl>
                                              <a:dgm id="{D70B39AD-AF95-4FF6-9CF0-874304893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F64CAD-267D-405B-96CF-7A39D358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graphicEl>
                                              <a:dgm id="{A2F64CAD-267D-405B-96CF-7A39D358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graphicEl>
                                              <a:dgm id="{A2F64CAD-267D-405B-96CF-7A39D3581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BA0BBEA-CF22-4220-8EA2-E5167872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graphicEl>
                                              <a:dgm id="{EBA0BBEA-CF22-4220-8EA2-E5167872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graphicEl>
                                              <a:dgm id="{EBA0BBEA-CF22-4220-8EA2-E5167872B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29E42C3-9D3A-4CE4-829D-A7A57E2A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graphicEl>
                                              <a:dgm id="{329E42C3-9D3A-4CE4-829D-A7A57E2A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graphicEl>
                                              <a:dgm id="{329E42C3-9D3A-4CE4-829D-A7A57E2A9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BA8BB690-5F29-4BBB-BF1B-29DD74463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graphicEl>
                                              <a:dgm id="{BA8BB690-5F29-4BBB-BF1B-29DD74463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graphicEl>
                                              <a:dgm id="{BA8BB690-5F29-4BBB-BF1B-29DD74463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BA7AB40F-A635-4728-BC1A-9B2B008E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graphicEl>
                                              <a:dgm id="{BA7AB40F-A635-4728-BC1A-9B2B008E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graphicEl>
                                              <a:dgm id="{BA7AB40F-A635-4728-BC1A-9B2B008EC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08522A1-D246-42B9-AC2E-D80A23E2F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>
                                            <p:graphicEl>
                                              <a:dgm id="{308522A1-D246-42B9-AC2E-D80A23E2F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graphicEl>
                                              <a:dgm id="{308522A1-D246-42B9-AC2E-D80A23E2F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CF344B1-0F40-43A5-9EF5-566B9CE3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>
                                            <p:graphicEl>
                                              <a:dgm id="{DCF344B1-0F40-43A5-9EF5-566B9CE3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>
                                            <p:graphicEl>
                                              <a:dgm id="{DCF344B1-0F40-43A5-9EF5-566B9CE3A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20" grpId="0"/>
      <p:bldP spid="21" grpId="0"/>
      <p:bldP spid="22" grpId="0"/>
      <p:bldP spid="25" grpId="0"/>
      <p:bldGraphic spid="28" grpId="0">
        <p:bldSub>
          <a:bldDgm bld="lvlOne"/>
        </p:bldSub>
      </p:bldGraphic>
      <p:bldP spid="29" grpId="0" animBg="1"/>
      <p:bldP spid="30" grpId="0" animBg="1"/>
      <p:bldP spid="31" grpId="0"/>
      <p:bldP spid="32" grpId="0" animBg="1"/>
      <p:bldP spid="33" grpId="0"/>
      <p:bldP spid="35" grpId="0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5007545-1929-47BE-B9F8-4FA6DCBFF324}"/>
              </a:ext>
            </a:extLst>
          </p:cNvPr>
          <p:cNvSpPr txBox="1"/>
          <p:nvPr/>
        </p:nvSpPr>
        <p:spPr>
          <a:xfrm>
            <a:off x="4483107" y="268578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C000"/>
                </a:solidFill>
              </a:rPr>
              <a:t>Sibilarizacija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C164830-644D-41C7-BFDC-E680668DC9B0}"/>
              </a:ext>
            </a:extLst>
          </p:cNvPr>
          <p:cNvSpPr txBox="1"/>
          <p:nvPr/>
        </p:nvSpPr>
        <p:spPr>
          <a:xfrm>
            <a:off x="2505458" y="920070"/>
            <a:ext cx="6888079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Sibilarizacija je glasovna promjena u kojoj se u nekim oblicima riječi suglasnici </a:t>
            </a:r>
            <a:r>
              <a:rPr lang="hr-HR" dirty="0">
                <a:latin typeface="Impact" panose="020B0806030902050204" pitchFamily="34" charset="0"/>
              </a:rPr>
              <a:t>k, g, h </a:t>
            </a:r>
            <a:r>
              <a:rPr lang="hr-HR" dirty="0"/>
              <a:t>ispred nastavka</a:t>
            </a:r>
            <a:r>
              <a:rPr lang="hr-HR" dirty="0">
                <a:latin typeface="Impact" panose="020B0806030902050204" pitchFamily="34" charset="0"/>
              </a:rPr>
              <a:t> i </a:t>
            </a:r>
            <a:r>
              <a:rPr lang="hr-HR" dirty="0"/>
              <a:t>mijenjaju u suglasnike </a:t>
            </a:r>
            <a:r>
              <a:rPr lang="hr-HR" dirty="0">
                <a:latin typeface="Impact" panose="020B0806030902050204" pitchFamily="34" charset="0"/>
              </a:rPr>
              <a:t>c, z, s. 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1C1A5DB5-9CC4-40F8-A9CD-9AAC1E52C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114592"/>
              </p:ext>
            </p:extLst>
          </p:nvPr>
        </p:nvGraphicFramePr>
        <p:xfrm>
          <a:off x="876186" y="1365398"/>
          <a:ext cx="4537242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F48B257E-00D5-45D3-BD1F-80D95093A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347134"/>
              </p:ext>
            </p:extLst>
          </p:nvPr>
        </p:nvGraphicFramePr>
        <p:xfrm>
          <a:off x="833417" y="2486472"/>
          <a:ext cx="4537242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A7826508-D342-401C-8E9B-88896F897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932381"/>
              </p:ext>
            </p:extLst>
          </p:nvPr>
        </p:nvGraphicFramePr>
        <p:xfrm>
          <a:off x="833417" y="3607546"/>
          <a:ext cx="4537242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7" name="TekstniOkvir 16">
            <a:extLst>
              <a:ext uri="{FF2B5EF4-FFF2-40B4-BE49-F238E27FC236}">
                <a16:creationId xmlns:a16="http://schemas.microsoft.com/office/drawing/2014/main" id="{292E6FE2-E97D-40BE-914A-6A6E8EE632E8}"/>
              </a:ext>
            </a:extLst>
          </p:cNvPr>
          <p:cNvSpPr txBox="1"/>
          <p:nvPr/>
        </p:nvSpPr>
        <p:spPr>
          <a:xfrm>
            <a:off x="5647373" y="1955769"/>
            <a:ext cx="17721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maj</a:t>
            </a:r>
            <a:r>
              <a:rPr lang="hr-HR" dirty="0">
                <a:highlight>
                  <a:srgbClr val="FFFF00"/>
                </a:highlight>
              </a:rPr>
              <a:t>k</a:t>
            </a:r>
            <a:r>
              <a:rPr lang="hr-HR" dirty="0"/>
              <a:t>a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 </a:t>
            </a:r>
            <a:r>
              <a:rPr lang="hr-HR" dirty="0"/>
              <a:t> maj</a:t>
            </a:r>
            <a:r>
              <a:rPr lang="hr-HR" b="1" dirty="0"/>
              <a:t>c</a:t>
            </a:r>
            <a:r>
              <a:rPr lang="hr-HR" dirty="0"/>
              <a:t>i </a:t>
            </a:r>
          </a:p>
          <a:p>
            <a:r>
              <a:rPr lang="hr-HR" dirty="0"/>
              <a:t>juna</a:t>
            </a:r>
            <a:r>
              <a:rPr lang="hr-HR" dirty="0">
                <a:highlight>
                  <a:srgbClr val="FFFF00"/>
                </a:highlight>
              </a:rPr>
              <a:t>k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juna</a:t>
            </a:r>
            <a:r>
              <a:rPr lang="hr-HR" b="1" dirty="0"/>
              <a:t>c</a:t>
            </a:r>
            <a:r>
              <a:rPr lang="hr-HR" dirty="0"/>
              <a:t>ima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knji</a:t>
            </a:r>
            <a:r>
              <a:rPr lang="hr-HR" dirty="0">
                <a:highlight>
                  <a:srgbClr val="FFFF00"/>
                </a:highlight>
              </a:rPr>
              <a:t>g</a:t>
            </a:r>
            <a:r>
              <a:rPr lang="hr-HR" dirty="0"/>
              <a:t>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̶</a:t>
            </a:r>
            <a:r>
              <a:rPr lang="hr-HR" dirty="0"/>
              <a:t>  knji</a:t>
            </a:r>
            <a:r>
              <a:rPr lang="hr-HR" b="1" dirty="0"/>
              <a:t>z</a:t>
            </a:r>
            <a:r>
              <a:rPr lang="hr-HR" dirty="0"/>
              <a:t>i </a:t>
            </a:r>
          </a:p>
          <a:p>
            <a:r>
              <a:rPr lang="hr-HR" dirty="0"/>
              <a:t>bri</a:t>
            </a:r>
            <a:r>
              <a:rPr lang="hr-HR" dirty="0">
                <a:highlight>
                  <a:srgbClr val="FFFF00"/>
                </a:highlight>
              </a:rPr>
              <a:t>g</a:t>
            </a:r>
            <a:r>
              <a:rPr lang="hr-HR" dirty="0"/>
              <a:t>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̶</a:t>
            </a:r>
            <a:r>
              <a:rPr lang="hr-HR" dirty="0"/>
              <a:t>  bri</a:t>
            </a:r>
            <a:r>
              <a:rPr lang="hr-HR" b="1" dirty="0"/>
              <a:t>z</a:t>
            </a:r>
            <a:r>
              <a:rPr lang="hr-HR" dirty="0"/>
              <a:t>i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sna</a:t>
            </a:r>
            <a:r>
              <a:rPr lang="hr-HR" dirty="0">
                <a:highlight>
                  <a:srgbClr val="FFFF00"/>
                </a:highlight>
              </a:rPr>
              <a:t>h</a:t>
            </a:r>
            <a:r>
              <a:rPr lang="hr-HR" dirty="0"/>
              <a:t>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̶  </a:t>
            </a:r>
            <a:r>
              <a:rPr lang="hr-HR" dirty="0"/>
              <a:t>sna</a:t>
            </a:r>
            <a:r>
              <a:rPr lang="hr-HR" b="1" dirty="0"/>
              <a:t>s</a:t>
            </a:r>
            <a:r>
              <a:rPr lang="hr-HR" dirty="0"/>
              <a:t>i</a:t>
            </a:r>
          </a:p>
          <a:p>
            <a:r>
              <a:rPr lang="hr-HR" dirty="0"/>
              <a:t>ora</a:t>
            </a:r>
            <a:r>
              <a:rPr lang="hr-HR" dirty="0">
                <a:highlight>
                  <a:srgbClr val="FFFF00"/>
                </a:highlight>
              </a:rPr>
              <a:t>h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  </a:t>
            </a:r>
            <a:r>
              <a:rPr lang="hr-HR" dirty="0"/>
              <a:t>ora</a:t>
            </a:r>
            <a:r>
              <a:rPr lang="hr-HR" b="1" dirty="0"/>
              <a:t>s</a:t>
            </a:r>
            <a:r>
              <a:rPr lang="hr-HR" dirty="0"/>
              <a:t>i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8C4C36D-9D5C-4E86-8745-ADECDAD8347C}"/>
              </a:ext>
            </a:extLst>
          </p:cNvPr>
          <p:cNvSpPr txBox="1"/>
          <p:nvPr/>
        </p:nvSpPr>
        <p:spPr>
          <a:xfrm>
            <a:off x="9199028" y="2690336"/>
            <a:ext cx="2992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Dubravka &gt; Dubravki </a:t>
            </a:r>
          </a:p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Splićanka  &gt; Splićanki </a:t>
            </a:r>
          </a:p>
          <a:p>
            <a:pPr algn="ctr"/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seka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&gt; </a:t>
            </a:r>
            <a:r>
              <a:rPr lang="hr-HR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seki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baka &gt; baki </a:t>
            </a:r>
          </a:p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mazga &gt; mazgi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89E37C2-BF53-4151-B712-AD4688148ECD}"/>
              </a:ext>
            </a:extLst>
          </p:cNvPr>
          <p:cNvSpPr txBox="1"/>
          <p:nvPr/>
        </p:nvSpPr>
        <p:spPr>
          <a:xfrm>
            <a:off x="9393537" y="1273564"/>
            <a:ext cx="258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9933"/>
                </a:solidFill>
                <a:latin typeface="Impact" panose="020B0806030902050204" pitchFamily="34" charset="0"/>
              </a:rPr>
              <a:t>Iznimka</a:t>
            </a:r>
          </a:p>
          <a:p>
            <a:pPr algn="ctr"/>
            <a:r>
              <a:rPr lang="hr-HR" dirty="0">
                <a:solidFill>
                  <a:srgbClr val="FF9933"/>
                </a:solidFill>
              </a:rPr>
              <a:t>U nekim se primjerima sibilarizacija </a:t>
            </a:r>
            <a:r>
              <a:rPr lang="hr-HR" b="1" dirty="0">
                <a:solidFill>
                  <a:srgbClr val="FF9933"/>
                </a:solidFill>
              </a:rPr>
              <a:t>ne provodi</a:t>
            </a:r>
            <a:r>
              <a:rPr lang="hr-HR" dirty="0">
                <a:solidFill>
                  <a:srgbClr val="FF9933"/>
                </a:solidFill>
              </a:rPr>
              <a:t>.</a:t>
            </a:r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CF50E664-5DF0-4C4E-803C-FF5F964028E6}"/>
              </a:ext>
            </a:extLst>
          </p:cNvPr>
          <p:cNvSpPr/>
          <p:nvPr/>
        </p:nvSpPr>
        <p:spPr>
          <a:xfrm>
            <a:off x="10490269" y="2196894"/>
            <a:ext cx="457543" cy="5476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" name="Slika 22" descr="Slika na kojoj se prikazuje osoba, prozor, sjedenje, na zatvorenom&#10;&#10;Opis je automatski generiran">
            <a:extLst>
              <a:ext uri="{FF2B5EF4-FFF2-40B4-BE49-F238E27FC236}">
                <a16:creationId xmlns:a16="http://schemas.microsoft.com/office/drawing/2014/main" id="{B582F7D6-7C97-448C-8123-F1F810D91F7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7142118" y="2132702"/>
            <a:ext cx="2723284" cy="3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Graphic spid="11" grpId="0">
        <p:bldSub>
          <a:bldDgm bld="one"/>
        </p:bldSub>
      </p:bldGraphic>
      <p:bldP spid="17" grpId="0" build="p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458945" y="108914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5007545-1929-47BE-B9F8-4FA6DCBFF324}"/>
              </a:ext>
            </a:extLst>
          </p:cNvPr>
          <p:cNvSpPr txBox="1"/>
          <p:nvPr/>
        </p:nvSpPr>
        <p:spPr>
          <a:xfrm>
            <a:off x="4483107" y="268578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C000"/>
                </a:solidFill>
              </a:rPr>
              <a:t>Palatalizacija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C164830-644D-41C7-BFDC-E680668DC9B0}"/>
              </a:ext>
            </a:extLst>
          </p:cNvPr>
          <p:cNvSpPr txBox="1"/>
          <p:nvPr/>
        </p:nvSpPr>
        <p:spPr>
          <a:xfrm>
            <a:off x="9113263" y="1289122"/>
            <a:ext cx="2671895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Palatalizacija je glasovna promjena u kojoj se u nekim oblicima riječi suglasnici </a:t>
            </a:r>
            <a:r>
              <a:rPr lang="hr-HR" dirty="0">
                <a:latin typeface="Impact" panose="020B0806030902050204" pitchFamily="34" charset="0"/>
              </a:rPr>
              <a:t>k, g, h, c, z </a:t>
            </a:r>
            <a:r>
              <a:rPr lang="hr-HR" dirty="0"/>
              <a:t>ispred nastavka </a:t>
            </a:r>
            <a:r>
              <a:rPr lang="hr-HR" dirty="0">
                <a:latin typeface="Impact" panose="020B0806030902050204" pitchFamily="34" charset="0"/>
              </a:rPr>
              <a:t>e </a:t>
            </a:r>
            <a:r>
              <a:rPr lang="hr-HR" dirty="0"/>
              <a:t>ili</a:t>
            </a:r>
            <a:r>
              <a:rPr lang="hr-HR" dirty="0">
                <a:latin typeface="Impact" panose="020B0806030902050204" pitchFamily="34" charset="0"/>
              </a:rPr>
              <a:t> i </a:t>
            </a:r>
            <a:r>
              <a:rPr lang="hr-HR" dirty="0"/>
              <a:t>mijenjaju u suglasnike </a:t>
            </a:r>
            <a:r>
              <a:rPr lang="hr-HR" dirty="0">
                <a:latin typeface="Impact" panose="020B0806030902050204" pitchFamily="34" charset="0"/>
              </a:rPr>
              <a:t>č, ž, š. 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1C1A5DB5-9CC4-40F8-A9CD-9AAC1E52C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022785"/>
              </p:ext>
            </p:extLst>
          </p:nvPr>
        </p:nvGraphicFramePr>
        <p:xfrm>
          <a:off x="390575" y="784231"/>
          <a:ext cx="4537242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F48B257E-00D5-45D3-BD1F-80D95093A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452244"/>
              </p:ext>
            </p:extLst>
          </p:nvPr>
        </p:nvGraphicFramePr>
        <p:xfrm>
          <a:off x="390575" y="1821344"/>
          <a:ext cx="4537242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Dijagram 10">
            <a:extLst>
              <a:ext uri="{FF2B5EF4-FFF2-40B4-BE49-F238E27FC236}">
                <a16:creationId xmlns:a16="http://schemas.microsoft.com/office/drawing/2014/main" id="{A7826508-D342-401C-8E9B-88896F897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288469"/>
              </p:ext>
            </p:extLst>
          </p:nvPr>
        </p:nvGraphicFramePr>
        <p:xfrm>
          <a:off x="225339" y="2933499"/>
          <a:ext cx="4702478" cy="195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2" name="TekstniOkvir 21">
            <a:extLst>
              <a:ext uri="{FF2B5EF4-FFF2-40B4-BE49-F238E27FC236}">
                <a16:creationId xmlns:a16="http://schemas.microsoft.com/office/drawing/2014/main" id="{1EB2DE4F-D132-4508-91D0-763BEDCA3543}"/>
              </a:ext>
            </a:extLst>
          </p:cNvPr>
          <p:cNvSpPr txBox="1"/>
          <p:nvPr/>
        </p:nvSpPr>
        <p:spPr>
          <a:xfrm>
            <a:off x="5016472" y="1503821"/>
            <a:ext cx="40081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učeni</a:t>
            </a:r>
            <a:r>
              <a:rPr lang="hr-HR" dirty="0">
                <a:solidFill>
                  <a:srgbClr val="FF6600"/>
                </a:solidFill>
              </a:rPr>
              <a:t>k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učeni</a:t>
            </a:r>
            <a:r>
              <a:rPr lang="hr-HR" dirty="0">
                <a:highlight>
                  <a:srgbClr val="FFFF00"/>
                </a:highlight>
              </a:rPr>
              <a:t>č</a:t>
            </a:r>
            <a:r>
              <a:rPr lang="hr-HR" dirty="0"/>
              <a:t>e  (k prelazi u č ispred e) </a:t>
            </a:r>
          </a:p>
          <a:p>
            <a:r>
              <a:rPr lang="hr-HR" dirty="0"/>
              <a:t>ze</a:t>
            </a:r>
            <a:r>
              <a:rPr lang="hr-HR" dirty="0">
                <a:solidFill>
                  <a:srgbClr val="FF6600"/>
                </a:solidFill>
              </a:rPr>
              <a:t>c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 ze</a:t>
            </a:r>
            <a:r>
              <a:rPr lang="hr-HR" dirty="0">
                <a:highlight>
                  <a:srgbClr val="FFFF00"/>
                </a:highlight>
              </a:rPr>
              <a:t>č</a:t>
            </a:r>
            <a:r>
              <a:rPr lang="hr-HR" dirty="0"/>
              <a:t>e (c prelazi u č ispred e)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vra</a:t>
            </a:r>
            <a:r>
              <a:rPr lang="hr-HR" dirty="0">
                <a:solidFill>
                  <a:srgbClr val="FF6600"/>
                </a:solidFill>
              </a:rPr>
              <a:t>g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vra</a:t>
            </a:r>
            <a:r>
              <a:rPr lang="hr-HR" dirty="0">
                <a:highlight>
                  <a:srgbClr val="FFFF00"/>
                </a:highlight>
              </a:rPr>
              <a:t>ž</a:t>
            </a:r>
            <a:r>
              <a:rPr lang="hr-HR" dirty="0"/>
              <a:t>e (g prelazi u ž ispred e) </a:t>
            </a:r>
          </a:p>
          <a:p>
            <a:r>
              <a:rPr lang="hr-HR" dirty="0"/>
              <a:t>kne</a:t>
            </a:r>
            <a:r>
              <a:rPr lang="hr-HR" dirty="0">
                <a:solidFill>
                  <a:srgbClr val="FF6600"/>
                </a:solidFill>
              </a:rPr>
              <a:t>z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kne</a:t>
            </a:r>
            <a:r>
              <a:rPr lang="hr-HR" dirty="0">
                <a:highlight>
                  <a:srgbClr val="FFFF00"/>
                </a:highlight>
              </a:rPr>
              <a:t>ž</a:t>
            </a:r>
            <a:r>
              <a:rPr lang="hr-HR" dirty="0"/>
              <a:t>e (z prelazi u ž ispred e)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ora</a:t>
            </a:r>
            <a:r>
              <a:rPr lang="hr-HR" dirty="0">
                <a:solidFill>
                  <a:srgbClr val="FF6600"/>
                </a:solidFill>
              </a:rPr>
              <a:t>h</a:t>
            </a:r>
            <a:r>
              <a:rPr lang="hr-HR" dirty="0"/>
              <a:t> 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̶</a:t>
            </a:r>
            <a:r>
              <a:rPr lang="hr-HR" dirty="0"/>
              <a:t>  ora</a:t>
            </a:r>
            <a:r>
              <a:rPr lang="hr-HR" dirty="0">
                <a:highlight>
                  <a:srgbClr val="FFFF00"/>
                </a:highlight>
              </a:rPr>
              <a:t>š</a:t>
            </a:r>
            <a:r>
              <a:rPr lang="hr-HR" dirty="0"/>
              <a:t>e (h prelazi u š ispred e) </a:t>
            </a:r>
          </a:p>
        </p:txBody>
      </p:sp>
      <p:pic>
        <p:nvPicPr>
          <p:cNvPr id="1040" name="Picture 16" descr="Minions as Pets, More Info About Them">
            <a:extLst>
              <a:ext uri="{FF2B5EF4-FFF2-40B4-BE49-F238E27FC236}">
                <a16:creationId xmlns:a16="http://schemas.microsoft.com/office/drawing/2014/main" id="{DDAD40BD-88FC-4474-B254-8432971BB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25" y="4089144"/>
            <a:ext cx="51530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graphicEl>
                                              <a:dgm id="{51BAECF3-A20A-4779-AB40-5070DBD11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3C43E6B-1027-421C-B316-6FA30103A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graphicEl>
                                              <a:dgm id="{98F3D801-5993-4471-956E-4EA7715DF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graphicEl>
                                              <a:dgm id="{E855E433-E05A-4CBD-8F34-91EC8D49A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graphicEl>
                                              <a:dgm id="{A8B250D2-B13D-4DA2-B1F3-77792DD30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Graphic spid="11" grpId="0">
        <p:bldSub>
          <a:bldDgm bld="one"/>
        </p:bldSub>
      </p:bldGraphic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27050CB-83C7-4388-8068-83512B049E6A}"/>
              </a:ext>
            </a:extLst>
          </p:cNvPr>
          <p:cNvSpPr txBox="1"/>
          <p:nvPr/>
        </p:nvSpPr>
        <p:spPr>
          <a:xfrm>
            <a:off x="5890942" y="109888"/>
            <a:ext cx="171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C000"/>
                </a:solidFill>
              </a:rPr>
              <a:t>Jotacija</a:t>
            </a:r>
          </a:p>
        </p:txBody>
      </p:sp>
      <p:graphicFrame>
        <p:nvGraphicFramePr>
          <p:cNvPr id="15" name="Dijagram 14">
            <a:extLst>
              <a:ext uri="{FF2B5EF4-FFF2-40B4-BE49-F238E27FC236}">
                <a16:creationId xmlns:a16="http://schemas.microsoft.com/office/drawing/2014/main" id="{678824EE-4A02-4FC0-8EB5-8E25FF1F3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188025"/>
              </p:ext>
            </p:extLst>
          </p:nvPr>
        </p:nvGraphicFramePr>
        <p:xfrm>
          <a:off x="-919193" y="5720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TekstniOkvir 18">
            <a:extLst>
              <a:ext uri="{FF2B5EF4-FFF2-40B4-BE49-F238E27FC236}">
                <a16:creationId xmlns:a16="http://schemas.microsoft.com/office/drawing/2014/main" id="{0AD91D1C-C3A9-459F-983F-838BDDC49B3C}"/>
              </a:ext>
            </a:extLst>
          </p:cNvPr>
          <p:cNvSpPr txBox="1"/>
          <p:nvPr/>
        </p:nvSpPr>
        <p:spPr>
          <a:xfrm>
            <a:off x="5763986" y="780845"/>
            <a:ext cx="4517884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Jotacija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je glasovna promjena u kojoj se suglasnici k, g, h, c, t, d, s, z, l, n stapaju s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glasom j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 nove glasove č, ž, š, ć, đ, š, ž, </a:t>
            </a:r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lj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, nj.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C6328AE-8A2E-42BB-8FD5-97211DFE8BC4}"/>
              </a:ext>
            </a:extLst>
          </p:cNvPr>
          <p:cNvSpPr txBox="1"/>
          <p:nvPr/>
        </p:nvSpPr>
        <p:spPr>
          <a:xfrm>
            <a:off x="6058343" y="1976105"/>
            <a:ext cx="387448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/>
              <a:t>glad + ju =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glađu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dirty="0"/>
              <a:t>(d + j = đ)</a:t>
            </a:r>
          </a:p>
          <a:p>
            <a:endParaRPr lang="hr-HR" dirty="0"/>
          </a:p>
          <a:p>
            <a:r>
              <a:rPr lang="hr-HR" dirty="0"/>
              <a:t>smrt + ju = 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smrću</a:t>
            </a:r>
            <a:r>
              <a:rPr lang="hr-HR" dirty="0"/>
              <a:t>  (t + j = ć)</a:t>
            </a:r>
          </a:p>
          <a:p>
            <a:endParaRPr lang="hr-HR" dirty="0"/>
          </a:p>
          <a:p>
            <a:r>
              <a:rPr lang="hr-HR" dirty="0"/>
              <a:t>tanak – </a:t>
            </a:r>
            <a:r>
              <a:rPr lang="hr-HR" dirty="0" err="1"/>
              <a:t>tan</a:t>
            </a:r>
            <a:r>
              <a:rPr lang="hr-HR" dirty="0"/>
              <a:t> + </a:t>
            </a:r>
            <a:r>
              <a:rPr lang="hr-HR" dirty="0" err="1"/>
              <a:t>ji</a:t>
            </a:r>
            <a:r>
              <a:rPr lang="hr-HR" dirty="0"/>
              <a:t> =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tanji </a:t>
            </a:r>
            <a:r>
              <a:rPr lang="hr-HR" dirty="0"/>
              <a:t>(n + j = nj) </a:t>
            </a:r>
          </a:p>
          <a:p>
            <a:endParaRPr lang="hr-HR" dirty="0"/>
          </a:p>
          <a:p>
            <a:r>
              <a:rPr lang="hr-HR" dirty="0"/>
              <a:t>brz – brz + </a:t>
            </a:r>
            <a:r>
              <a:rPr lang="hr-HR" dirty="0" err="1"/>
              <a:t>ji</a:t>
            </a:r>
            <a:r>
              <a:rPr lang="hr-HR" dirty="0"/>
              <a:t> =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brži</a:t>
            </a:r>
            <a:r>
              <a:rPr lang="hr-HR" dirty="0"/>
              <a:t> (z + j = ž)</a:t>
            </a:r>
          </a:p>
          <a:p>
            <a:endParaRPr lang="hr-HR" dirty="0"/>
          </a:p>
          <a:p>
            <a:r>
              <a:rPr lang="hr-HR" dirty="0"/>
              <a:t>micati – </a:t>
            </a:r>
            <a:r>
              <a:rPr lang="hr-HR" dirty="0" err="1"/>
              <a:t>mic</a:t>
            </a:r>
            <a:r>
              <a:rPr lang="hr-HR" dirty="0"/>
              <a:t> + </a:t>
            </a:r>
            <a:r>
              <a:rPr lang="hr-HR" dirty="0" err="1"/>
              <a:t>jem</a:t>
            </a:r>
            <a:r>
              <a:rPr lang="hr-HR" dirty="0"/>
              <a:t> =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mičem</a:t>
            </a:r>
            <a:r>
              <a:rPr lang="hr-HR" dirty="0"/>
              <a:t> (c + j = č) </a:t>
            </a:r>
          </a:p>
          <a:p>
            <a:endParaRPr lang="hr-HR" dirty="0"/>
          </a:p>
          <a:p>
            <a:r>
              <a:rPr lang="hr-HR" dirty="0"/>
              <a:t>moliti – mol + </a:t>
            </a:r>
            <a:r>
              <a:rPr lang="hr-HR" dirty="0" err="1"/>
              <a:t>jah</a:t>
            </a:r>
            <a:r>
              <a:rPr lang="hr-HR" dirty="0"/>
              <a:t> =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moljah</a:t>
            </a:r>
            <a:r>
              <a:rPr lang="hr-HR" dirty="0"/>
              <a:t> (l + j = </a:t>
            </a:r>
            <a:r>
              <a:rPr lang="hr-HR" dirty="0" err="1"/>
              <a:t>lj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mahati – </a:t>
            </a:r>
            <a:r>
              <a:rPr lang="hr-HR" dirty="0" err="1"/>
              <a:t>mas</a:t>
            </a:r>
            <a:r>
              <a:rPr lang="hr-HR" dirty="0"/>
              <a:t> + </a:t>
            </a:r>
            <a:r>
              <a:rPr lang="hr-HR" dirty="0" err="1"/>
              <a:t>ji</a:t>
            </a:r>
            <a:r>
              <a:rPr lang="hr-HR" dirty="0"/>
              <a:t> =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maši</a:t>
            </a:r>
            <a:r>
              <a:rPr lang="hr-HR" dirty="0"/>
              <a:t> (s + j = š) </a:t>
            </a:r>
          </a:p>
        </p:txBody>
      </p:sp>
      <p:pic>
        <p:nvPicPr>
          <p:cNvPr id="2058" name="Picture 10" descr="Download See You In - Boy Pointing - Full Size PNG Image - PNGkit">
            <a:extLst>
              <a:ext uri="{FF2B5EF4-FFF2-40B4-BE49-F238E27FC236}">
                <a16:creationId xmlns:a16="http://schemas.microsoft.com/office/drawing/2014/main" id="{E97599B8-BB37-433C-94D4-CFDE9E128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01" y="1989510"/>
            <a:ext cx="15430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0976CF-8611-402B-BB62-42315598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220976CF-8611-402B-BB62-42315598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220976CF-8611-402B-BB62-42315598A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CA4D3D5-EDAA-4EAC-86A3-4E397D51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7CA4D3D5-EDAA-4EAC-86A3-4E397D51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7CA4D3D5-EDAA-4EAC-86A3-4E397D51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AE2BE83-9EA1-4117-931C-5307850B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graphicEl>
                                              <a:dgm id="{EAE2BE83-9EA1-4117-931C-5307850B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EAE2BE83-9EA1-4117-931C-5307850B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C701642-2AC7-48B3-9641-145CFB379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graphicEl>
                                              <a:dgm id="{3C701642-2AC7-48B3-9641-145CFB379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3C701642-2AC7-48B3-9641-145CFB379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7971FE1-9E50-42B5-A4E6-E1C6BF55B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graphicEl>
                                              <a:dgm id="{87971FE1-9E50-42B5-A4E6-E1C6BF55B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87971FE1-9E50-42B5-A4E6-E1C6BF55B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63B7E6-BA6B-4F8A-B6BB-3B0D9A725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graphicEl>
                                              <a:dgm id="{F363B7E6-BA6B-4F8A-B6BB-3B0D9A725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F363B7E6-BA6B-4F8A-B6BB-3B0D9A725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981F0FB-81DB-403A-9035-788C6C32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F981F0FB-81DB-403A-9035-788C6C32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F981F0FB-81DB-403A-9035-788C6C320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4577154-51C9-4D8B-A074-C564B4E5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64577154-51C9-4D8B-A074-C564B4E5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graphicEl>
                                              <a:dgm id="{64577154-51C9-4D8B-A074-C564B4E5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FBD0041-6847-4C5E-AF40-5C9FD29DA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2FBD0041-6847-4C5E-AF40-5C9FD29DA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graphicEl>
                                              <a:dgm id="{2FBD0041-6847-4C5E-AF40-5C9FD29DA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763979B-EB3D-4991-85DB-CCAC0C987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graphicEl>
                                              <a:dgm id="{8763979B-EB3D-4991-85DB-CCAC0C987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8763979B-EB3D-4991-85DB-CCAC0C987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FC2FEA5-128B-43CA-8696-836CFE76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graphicEl>
                                              <a:dgm id="{CFC2FEA5-128B-43CA-8696-836CFE76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graphicEl>
                                              <a:dgm id="{CFC2FEA5-128B-43CA-8696-836CFE767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229F12-229E-4883-BAB1-DE643C45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graphicEl>
                                              <a:dgm id="{7A229F12-229E-4883-BAB1-DE643C45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graphicEl>
                                              <a:dgm id="{7A229F12-229E-4883-BAB1-DE643C45E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4A5B0B-E6A1-444E-9AC2-C8DBF695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graphicEl>
                                              <a:dgm id="{1F4A5B0B-E6A1-444E-9AC2-C8DBF695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graphicEl>
                                              <a:dgm id="{1F4A5B0B-E6A1-444E-9AC2-C8DBF6950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59E166-0C88-4F99-AD09-5830DE6E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graphicEl>
                                              <a:dgm id="{BB59E166-0C88-4F99-AD09-5830DE6E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>
                                            <p:graphicEl>
                                              <a:dgm id="{BB59E166-0C88-4F99-AD09-5830DE6E9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689DFF6-51B8-452C-ACAB-EC5D0ECB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graphicEl>
                                              <a:dgm id="{1689DFF6-51B8-452C-ACAB-EC5D0ECB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1689DFF6-51B8-452C-ACAB-EC5D0ECB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7E53B27-3E63-444F-A8B5-64A42B1E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graphicEl>
                                              <a:dgm id="{A7E53B27-3E63-444F-A8B5-64A42B1E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A7E53B27-3E63-444F-A8B5-64A42B1E3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6DB9676-33E4-401E-9D92-7327F3AF3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graphicEl>
                                              <a:dgm id="{36DB9676-33E4-401E-9D92-7327F3AF3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graphicEl>
                                              <a:dgm id="{36DB9676-33E4-401E-9D92-7327F3AF3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1C0594-7AE1-4945-B74D-DEB088A2B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>
                                            <p:graphicEl>
                                              <a:dgm id="{9D1C0594-7AE1-4945-B74D-DEB088A2B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>
                                            <p:graphicEl>
                                              <a:dgm id="{9D1C0594-7AE1-4945-B74D-DEB088A2B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4A0D9E3-91B7-4BE9-A2A1-038CA7BF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>
                                            <p:graphicEl>
                                              <a:dgm id="{14A0D9E3-91B7-4BE9-A2A1-038CA7BF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>
                                            <p:graphicEl>
                                              <a:dgm id="{14A0D9E3-91B7-4BE9-A2A1-038CA7BF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8FB3B07-4850-413B-AC24-3001C1AA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graphicEl>
                                              <a:dgm id="{28FB3B07-4850-413B-AC24-3001C1AA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>
                                            <p:graphicEl>
                                              <a:dgm id="{28FB3B07-4850-413B-AC24-3001C1AA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46DB70B-9491-4F1E-B69B-D8D2D1BB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>
                                            <p:graphicEl>
                                              <a:dgm id="{546DB70B-9491-4F1E-B69B-D8D2D1BB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>
                                            <p:graphicEl>
                                              <a:dgm id="{546DB70B-9491-4F1E-B69B-D8D2D1BB6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5" grpId="0">
        <p:bldSub>
          <a:bldDgm bld="lvlOne"/>
        </p:bldSub>
      </p:bldGraphic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2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3960853" y="389367"/>
            <a:ext cx="527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FFC000"/>
                </a:solidFill>
              </a:rPr>
              <a:t>Nepostojani 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65AD6FE-6D55-424D-8520-44A677753AC7}"/>
              </a:ext>
            </a:extLst>
          </p:cNvPr>
          <p:cNvSpPr txBox="1"/>
          <p:nvPr/>
        </p:nvSpPr>
        <p:spPr>
          <a:xfrm>
            <a:off x="694539" y="1027075"/>
            <a:ext cx="10176710" cy="6463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Glas a u nekim se oblicima određene riječi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pojavljuje</a:t>
            </a:r>
            <a:r>
              <a:rPr lang="hr-HR" dirty="0"/>
              <a:t> između dvaju završnih suglasnika, a u nekima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gubi.</a:t>
            </a:r>
            <a:r>
              <a:rPr lang="hr-HR" dirty="0"/>
              <a:t> Takav glas a zove se nepostojani a. </a:t>
            </a:r>
          </a:p>
        </p:txBody>
      </p:sp>
      <p:pic>
        <p:nvPicPr>
          <p:cNvPr id="10" name="Slika 9" descr="Slika na kojoj se prikazuje narančasto, limun, voće, stol&#10;&#10;Opis je automatski generiran">
            <a:extLst>
              <a:ext uri="{FF2B5EF4-FFF2-40B4-BE49-F238E27FC236}">
                <a16:creationId xmlns:a16="http://schemas.microsoft.com/office/drawing/2014/main" id="{B14C7802-6621-4A92-AF54-B979961DF3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7688" y="1899262"/>
            <a:ext cx="2061445" cy="2061445"/>
          </a:xfrm>
          <a:prstGeom prst="rect">
            <a:avLst/>
          </a:prstGeom>
        </p:spPr>
      </p:pic>
      <p:pic>
        <p:nvPicPr>
          <p:cNvPr id="17" name="Slika 16" descr="Slika na kojoj se prikazuje naranče, narančasto, voće, stol&#10;&#10;Opis je automatski generiran">
            <a:extLst>
              <a:ext uri="{FF2B5EF4-FFF2-40B4-BE49-F238E27FC236}">
                <a16:creationId xmlns:a16="http://schemas.microsoft.com/office/drawing/2014/main" id="{1F69DCEB-76A8-4C7F-8B31-53D65F16DD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33021" y="1776498"/>
            <a:ext cx="2855925" cy="2136232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4BE39868-19B9-4C86-8D03-54CF773D56F6}"/>
              </a:ext>
            </a:extLst>
          </p:cNvPr>
          <p:cNvSpPr/>
          <p:nvPr/>
        </p:nvSpPr>
        <p:spPr>
          <a:xfrm>
            <a:off x="468971" y="3843876"/>
            <a:ext cx="2400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3600" cap="none" spc="0" dirty="0">
                <a:ln/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naranča, 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N </a:t>
            </a:r>
            <a:r>
              <a:rPr lang="hr-HR" sz="2000" cap="none" spc="0" dirty="0" err="1">
                <a:ln/>
                <a:solidFill>
                  <a:schemeClr val="accent3"/>
                </a:solidFill>
                <a:effectLst/>
              </a:rPr>
              <a:t>jd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15425D9B-AEB6-4C48-8FF2-D86B479162C0}"/>
              </a:ext>
            </a:extLst>
          </p:cNvPr>
          <p:cNvSpPr/>
          <p:nvPr/>
        </p:nvSpPr>
        <p:spPr>
          <a:xfrm>
            <a:off x="4158823" y="4015822"/>
            <a:ext cx="27735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3600" cap="none" spc="0" dirty="0">
                <a:ln/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naran</a:t>
            </a:r>
            <a:r>
              <a:rPr lang="hr-HR" sz="3600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Impact" panose="020B0806030902050204" pitchFamily="34" charset="0"/>
              </a:rPr>
              <a:t>a</a:t>
            </a:r>
            <a:r>
              <a:rPr lang="hr-HR" sz="3600" cap="none" spc="0" dirty="0">
                <a:ln/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ča, 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G </a:t>
            </a:r>
            <a:r>
              <a:rPr lang="hr-HR" sz="2000" cap="none" spc="0" dirty="0" err="1">
                <a:ln/>
                <a:solidFill>
                  <a:schemeClr val="accent3"/>
                </a:solidFill>
                <a:effectLst/>
              </a:rPr>
              <a:t>mn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  <a:p>
            <a:pPr algn="ctr"/>
            <a:r>
              <a:rPr lang="hr-HR" sz="3600" cap="none" spc="0" dirty="0">
                <a:ln/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naranči, 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G </a:t>
            </a:r>
            <a:r>
              <a:rPr lang="hr-HR" sz="2000" cap="none" spc="0" dirty="0" err="1">
                <a:ln/>
                <a:solidFill>
                  <a:schemeClr val="accent3"/>
                </a:solidFill>
                <a:effectLst/>
              </a:rPr>
              <a:t>mn</a:t>
            </a:r>
            <a:r>
              <a:rPr lang="hr-HR" sz="2000" cap="none" spc="0" dirty="0">
                <a:ln/>
                <a:solidFill>
                  <a:schemeClr val="accent3"/>
                </a:solidFill>
                <a:effectLst/>
              </a:rPr>
              <a:t>. </a:t>
            </a:r>
          </a:p>
          <a:p>
            <a:pPr algn="ctr"/>
            <a:r>
              <a:rPr lang="hr-HR" sz="3600" dirty="0">
                <a:ln/>
                <a:solidFill>
                  <a:schemeClr val="accent3"/>
                </a:solidFill>
                <a:latin typeface="Impact" panose="020B0806030902050204" pitchFamily="34" charset="0"/>
              </a:rPr>
              <a:t>naranča, </a:t>
            </a:r>
            <a:r>
              <a:rPr lang="hr-HR" sz="2000" dirty="0">
                <a:ln/>
                <a:solidFill>
                  <a:schemeClr val="accent3"/>
                </a:solidFill>
              </a:rPr>
              <a:t>G </a:t>
            </a:r>
            <a:r>
              <a:rPr lang="hr-HR" sz="2000" dirty="0" err="1">
                <a:ln/>
                <a:solidFill>
                  <a:schemeClr val="accent3"/>
                </a:solidFill>
              </a:rPr>
              <a:t>mn</a:t>
            </a:r>
            <a:r>
              <a:rPr lang="hr-HR" sz="2000" dirty="0">
                <a:ln/>
                <a:solidFill>
                  <a:schemeClr val="accent3"/>
                </a:solidFill>
              </a:rPr>
              <a:t>.</a:t>
            </a:r>
            <a:endParaRPr lang="hr-HR" sz="2000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656D546B-D4AC-41F1-9F2D-0925D6576149}"/>
              </a:ext>
            </a:extLst>
          </p:cNvPr>
          <p:cNvSpPr txBox="1"/>
          <p:nvPr/>
        </p:nvSpPr>
        <p:spPr>
          <a:xfrm>
            <a:off x="7672960" y="2005110"/>
            <a:ext cx="2142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i="1" dirty="0"/>
              <a:t>N </a:t>
            </a:r>
            <a:r>
              <a:rPr lang="hr-HR" i="1" dirty="0" err="1"/>
              <a:t>jd</a:t>
            </a:r>
            <a:r>
              <a:rPr lang="hr-HR" i="1" dirty="0"/>
              <a:t>. sestra </a:t>
            </a:r>
          </a:p>
          <a:p>
            <a:pPr algn="ctr"/>
            <a:r>
              <a:rPr lang="hr-HR" i="1" dirty="0"/>
              <a:t>G </a:t>
            </a:r>
            <a:r>
              <a:rPr lang="hr-HR" i="1" dirty="0" err="1"/>
              <a:t>mn</a:t>
            </a:r>
            <a:r>
              <a:rPr lang="hr-HR" i="1" dirty="0"/>
              <a:t>. sest</a:t>
            </a:r>
            <a:r>
              <a:rPr lang="hr-HR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hr-HR" i="1" dirty="0"/>
              <a:t>ra</a:t>
            </a:r>
          </a:p>
          <a:p>
            <a:pPr algn="ctr"/>
            <a:r>
              <a:rPr lang="hr-HR" i="1" dirty="0"/>
              <a:t> </a:t>
            </a:r>
          </a:p>
          <a:p>
            <a:pPr algn="ctr"/>
            <a:r>
              <a:rPr lang="hr-HR" i="1" dirty="0"/>
              <a:t>N </a:t>
            </a:r>
            <a:r>
              <a:rPr lang="hr-HR" i="1" dirty="0" err="1"/>
              <a:t>jd</a:t>
            </a:r>
            <a:r>
              <a:rPr lang="hr-HR" i="1" dirty="0"/>
              <a:t>. biljka </a:t>
            </a:r>
          </a:p>
          <a:p>
            <a:pPr algn="ctr"/>
            <a:r>
              <a:rPr lang="hr-HR" i="1" dirty="0"/>
              <a:t>G </a:t>
            </a:r>
            <a:r>
              <a:rPr lang="hr-HR" i="1" dirty="0" err="1"/>
              <a:t>mn</a:t>
            </a:r>
            <a:r>
              <a:rPr lang="hr-HR" i="1" dirty="0"/>
              <a:t>. bilj</a:t>
            </a:r>
            <a:r>
              <a:rPr lang="hr-HR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hr-HR" i="1" dirty="0"/>
              <a:t>ka </a:t>
            </a:r>
          </a:p>
          <a:p>
            <a:pPr algn="ctr"/>
            <a:endParaRPr lang="hr-HR" i="1" dirty="0"/>
          </a:p>
          <a:p>
            <a:pPr algn="ctr"/>
            <a:r>
              <a:rPr lang="hr-HR" i="1" dirty="0"/>
              <a:t>N </a:t>
            </a:r>
            <a:r>
              <a:rPr lang="hr-HR" i="1" dirty="0" err="1"/>
              <a:t>jd</a:t>
            </a:r>
            <a:r>
              <a:rPr lang="hr-HR" i="1" dirty="0"/>
              <a:t>. školjka </a:t>
            </a:r>
          </a:p>
          <a:p>
            <a:pPr algn="ctr"/>
            <a:r>
              <a:rPr lang="hr-HR" i="1" dirty="0"/>
              <a:t>G </a:t>
            </a:r>
            <a:r>
              <a:rPr lang="hr-HR" i="1" dirty="0" err="1"/>
              <a:t>mn</a:t>
            </a:r>
            <a:r>
              <a:rPr lang="hr-HR" i="1" dirty="0"/>
              <a:t>. školj</a:t>
            </a:r>
            <a:r>
              <a:rPr lang="hr-HR" b="1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hr-HR" i="1" dirty="0"/>
              <a:t>ka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BD12FA6-322C-4510-96C7-C78C5814319B}"/>
              </a:ext>
            </a:extLst>
          </p:cNvPr>
          <p:cNvSpPr txBox="1"/>
          <p:nvPr/>
        </p:nvSpPr>
        <p:spPr>
          <a:xfrm>
            <a:off x="694539" y="4892985"/>
            <a:ext cx="3219435" cy="1477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Kada postoji više oblika za genitiv množine imenica, svi su oblici točni, ali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prednost </a:t>
            </a:r>
            <a:r>
              <a:rPr lang="hr-HR" dirty="0"/>
              <a:t>ima 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oblik s nastavkom -a </a:t>
            </a:r>
            <a:r>
              <a:rPr lang="hr-HR" dirty="0"/>
              <a:t>i dodanim glasom a (</a:t>
            </a:r>
            <a:r>
              <a:rPr lang="hr-HR" i="1" dirty="0"/>
              <a:t>naranača</a:t>
            </a:r>
            <a:r>
              <a:rPr lang="hr-HR" dirty="0"/>
              <a:t>). </a:t>
            </a:r>
          </a:p>
        </p:txBody>
      </p:sp>
      <p:sp>
        <p:nvSpPr>
          <p:cNvPr id="25" name="Strelica: savijeno 24">
            <a:extLst>
              <a:ext uri="{FF2B5EF4-FFF2-40B4-BE49-F238E27FC236}">
                <a16:creationId xmlns:a16="http://schemas.microsoft.com/office/drawing/2014/main" id="{B796912B-4BA5-43BF-8802-EA0FB412D65C}"/>
              </a:ext>
            </a:extLst>
          </p:cNvPr>
          <p:cNvSpPr/>
          <p:nvPr/>
        </p:nvSpPr>
        <p:spPr>
          <a:xfrm>
            <a:off x="3064042" y="4154905"/>
            <a:ext cx="943689" cy="784882"/>
          </a:xfrm>
          <a:prstGeom prst="bentArrow">
            <a:avLst>
              <a:gd name="adj1" fmla="val 25000"/>
              <a:gd name="adj2" fmla="val 25000"/>
              <a:gd name="adj3" fmla="val 42577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3076" name="Picture 4" descr="Letter A Dancing GIF - LetterA Dancing - Discover &amp; Share GIFs ...">
            <a:extLst>
              <a:ext uri="{FF2B5EF4-FFF2-40B4-BE49-F238E27FC236}">
                <a16:creationId xmlns:a16="http://schemas.microsoft.com/office/drawing/2014/main" id="{3E432FB7-007F-4C3F-8D7C-4821F4B19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51" y="1831613"/>
            <a:ext cx="2320722" cy="218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9" grpId="0"/>
      <p:bldP spid="20" grpId="0" build="p"/>
      <p:bldP spid="24" grpId="0" build="p"/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8"/>
          <a:stretch/>
        </p:blipFill>
        <p:spPr>
          <a:xfrm rot="16200000">
            <a:off x="5501714" y="167712"/>
            <a:ext cx="1188575" cy="121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54643" r="73268"/>
          <a:stretch/>
        </p:blipFill>
        <p:spPr>
          <a:xfrm rot="5400000">
            <a:off x="2626181" y="-2596215"/>
            <a:ext cx="1035698" cy="62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74909" y1="94485" x2="70091" y2="94727"/>
                        <a14:foregroundMark x1="72727" y1="93515" x2="69636" y2="93394"/>
                        <a14:foregroundMark x1="75364" y1="94303" x2="73091" y2="92848"/>
                        <a14:foregroundMark x1="48091" y1="94848" x2="46273" y2="96848"/>
                        <a14:foregroundMark x1="64818" y1="94848" x2="62000" y2="94303"/>
                        <a14:foregroundMark x1="55545" y1="41818" x2="53273" y2="5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9504" y="4364584"/>
            <a:ext cx="1329729" cy="2013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59" r="89993">
                        <a14:foregroundMark x1="58414" y1="38448" x2="63454" y2="39478"/>
                        <a14:foregroundMark x1="66420" y1="37720" x2="72498" y2="35901"/>
                        <a14:foregroundMark x1="77391" y1="33839" x2="78503" y2="33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61" r="13992"/>
          <a:stretch/>
        </p:blipFill>
        <p:spPr>
          <a:xfrm>
            <a:off x="10032726" y="4313434"/>
            <a:ext cx="915086" cy="1950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69" y="5925088"/>
            <a:ext cx="1864561" cy="704488"/>
          </a:xfrm>
          <a:prstGeom prst="rect">
            <a:avLst/>
          </a:prstGeom>
        </p:spPr>
      </p:pic>
      <p:pic>
        <p:nvPicPr>
          <p:cNvPr id="2" name="Slika 1">
            <a:hlinkClick r:id="rId8" action="ppaction://hlinksldjump"/>
            <a:extLst>
              <a:ext uri="{FF2B5EF4-FFF2-40B4-BE49-F238E27FC236}">
                <a16:creationId xmlns:a16="http://schemas.microsoft.com/office/drawing/2014/main" id="{8CE72E28-1210-4B1E-878D-7DBBD564F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811" y="97963"/>
            <a:ext cx="871804" cy="62794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0531262-D25E-4EEE-9CF4-C87658FA6E78}"/>
              </a:ext>
            </a:extLst>
          </p:cNvPr>
          <p:cNvSpPr txBox="1"/>
          <p:nvPr/>
        </p:nvSpPr>
        <p:spPr>
          <a:xfrm>
            <a:off x="4114801" y="234528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rgbClr val="00B0F0"/>
                </a:solidFill>
              </a:rPr>
              <a:t>Predikat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9A950B2-1E10-4C34-8419-FCB1F3785755}"/>
              </a:ext>
            </a:extLst>
          </p:cNvPr>
          <p:cNvSpPr txBox="1"/>
          <p:nvPr/>
        </p:nvSpPr>
        <p:spPr>
          <a:xfrm>
            <a:off x="431525" y="1076859"/>
            <a:ext cx="28249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/>
              <a:t>Predikat je </a:t>
            </a:r>
            <a:r>
              <a:rPr lang="hr-HR" dirty="0">
                <a:solidFill>
                  <a:srgbClr val="00B0F0"/>
                </a:solidFill>
                <a:latin typeface="Impact" panose="020B0806030902050204" pitchFamily="34" charset="0"/>
              </a:rPr>
              <a:t>temeljni dio </a:t>
            </a:r>
            <a:r>
              <a:rPr lang="hr-HR" dirty="0"/>
              <a:t>rečenice, jezgra rečenice. </a:t>
            </a:r>
          </a:p>
          <a:p>
            <a:pPr algn="ctr"/>
            <a:r>
              <a:rPr lang="hr-HR" dirty="0"/>
              <a:t>Najčešće kazuje radnju, stanje ili zbivanje. 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06BAFC39-01A4-4968-9906-7CF3D120B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398929"/>
              </p:ext>
            </p:extLst>
          </p:nvPr>
        </p:nvGraphicFramePr>
        <p:xfrm>
          <a:off x="-614948" y="3470770"/>
          <a:ext cx="4408905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Slika 14">
            <a:extLst>
              <a:ext uri="{FF2B5EF4-FFF2-40B4-BE49-F238E27FC236}">
                <a16:creationId xmlns:a16="http://schemas.microsoft.com/office/drawing/2014/main" id="{B6F6FB90-EE24-481E-896C-73D31717E5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83884" y="97963"/>
            <a:ext cx="2794051" cy="2759557"/>
          </a:xfrm>
          <a:prstGeom prst="rect">
            <a:avLst/>
          </a:prstGeom>
        </p:spPr>
      </p:pic>
      <p:graphicFrame>
        <p:nvGraphicFramePr>
          <p:cNvPr id="16" name="Dijagram 15">
            <a:extLst>
              <a:ext uri="{FF2B5EF4-FFF2-40B4-BE49-F238E27FC236}">
                <a16:creationId xmlns:a16="http://schemas.microsoft.com/office/drawing/2014/main" id="{C546C2F0-3FB0-40D4-8D53-FAD09B94B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047576"/>
              </p:ext>
            </p:extLst>
          </p:nvPr>
        </p:nvGraphicFramePr>
        <p:xfrm>
          <a:off x="2838471" y="1231364"/>
          <a:ext cx="6705548" cy="441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7" name="TekstniOkvir 16">
            <a:extLst>
              <a:ext uri="{FF2B5EF4-FFF2-40B4-BE49-F238E27FC236}">
                <a16:creationId xmlns:a16="http://schemas.microsoft.com/office/drawing/2014/main" id="{09AD295E-E8C4-4906-B099-42F45F1F943E}"/>
              </a:ext>
            </a:extLst>
          </p:cNvPr>
          <p:cNvSpPr txBox="1"/>
          <p:nvPr/>
        </p:nvSpPr>
        <p:spPr>
          <a:xfrm>
            <a:off x="7155320" y="4273234"/>
            <a:ext cx="124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</a:t>
            </a:r>
            <a:r>
              <a:rPr lang="hr-H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dobar</a:t>
            </a:r>
          </a:p>
          <a:p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    </a:t>
            </a:r>
            <a:r>
              <a:rPr lang="hr-H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dječak</a:t>
            </a:r>
          </a:p>
          <a:p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     </a:t>
            </a:r>
            <a:r>
              <a:rPr lang="hr-H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moj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DC6D8C8-2481-45F7-9223-07FFE6719D50}"/>
              </a:ext>
            </a:extLst>
          </p:cNvPr>
          <p:cNvSpPr txBox="1"/>
          <p:nvPr/>
        </p:nvSpPr>
        <p:spPr>
          <a:xfrm>
            <a:off x="4002613" y="1536477"/>
            <a:ext cx="124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došao</a:t>
            </a:r>
          </a:p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mogla </a:t>
            </a:r>
          </a:p>
          <a:p>
            <a:pPr algn="ctr"/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pitala</a:t>
            </a:r>
            <a:endParaRPr lang="hr-H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9431CDA-FCA2-41F7-8B49-F94F711FF8CD}"/>
              </a:ext>
            </a:extLst>
          </p:cNvPr>
          <p:cNvSpPr txBox="1"/>
          <p:nvPr/>
        </p:nvSpPr>
        <p:spPr>
          <a:xfrm>
            <a:off x="8474529" y="1002940"/>
            <a:ext cx="35368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Rečenica u kojoj nije izrečen glagol zove se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neoglagoljena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ili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bezglagolska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rečenica. 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EA2B8034-CC35-44AB-BE04-D5ACDE62F418}"/>
              </a:ext>
            </a:extLst>
          </p:cNvPr>
          <p:cNvSpPr/>
          <p:nvPr/>
        </p:nvSpPr>
        <p:spPr>
          <a:xfrm>
            <a:off x="9090106" y="2121936"/>
            <a:ext cx="11512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Upomoć!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3D926AAA-B2EB-4EB7-B501-3F92AF7912D8}"/>
              </a:ext>
            </a:extLst>
          </p:cNvPr>
          <p:cNvSpPr/>
          <p:nvPr/>
        </p:nvSpPr>
        <p:spPr>
          <a:xfrm>
            <a:off x="9727508" y="2882150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Hvala</a:t>
            </a:r>
            <a:r>
              <a:rPr lang="hr-HR" sz="2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B78A2616-83A8-4F63-B566-220453C3EC74}"/>
              </a:ext>
            </a:extLst>
          </p:cNvPr>
          <p:cNvSpPr/>
          <p:nvPr/>
        </p:nvSpPr>
        <p:spPr>
          <a:xfrm>
            <a:off x="9938969" y="3684900"/>
            <a:ext cx="14350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Dobro jutro</a:t>
            </a:r>
            <a:r>
              <a:rPr lang="hr-HR" sz="2000" b="0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E1B43A78-B85A-4111-A5E6-ADAA0FD65E1E}"/>
              </a:ext>
            </a:extLst>
          </p:cNvPr>
          <p:cNvSpPr/>
          <p:nvPr/>
        </p:nvSpPr>
        <p:spPr>
          <a:xfrm>
            <a:off x="10749688" y="2431050"/>
            <a:ext cx="8178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Vatra</a:t>
            </a:r>
            <a:r>
              <a:rPr lang="hr-HR" sz="2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26377903-ABB5-4AB9-B85A-C399287C1FCA}"/>
              </a:ext>
            </a:extLst>
          </p:cNvPr>
          <p:cNvSpPr/>
          <p:nvPr/>
        </p:nvSpPr>
        <p:spPr>
          <a:xfrm>
            <a:off x="483884" y="3053530"/>
            <a:ext cx="20697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Predikatna obilježja</a:t>
            </a:r>
          </a:p>
        </p:txBody>
      </p:sp>
      <p:pic>
        <p:nvPicPr>
          <p:cNvPr id="33" name="Slika 32" descr="Slika na kojoj se prikazuje monitor, crtež, stol, računalo&#10;&#10;Opis je automatski generiran">
            <a:extLst>
              <a:ext uri="{FF2B5EF4-FFF2-40B4-BE49-F238E27FC236}">
                <a16:creationId xmlns:a16="http://schemas.microsoft.com/office/drawing/2014/main" id="{63809AB3-37A5-4159-B11B-A4C972CCCA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 flipH="1">
            <a:off x="5852075" y="183250"/>
            <a:ext cx="1839733" cy="11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66802-405B-4AF8-8F36-A0A3281B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0A66802-405B-4AF8-8F36-A0A3281B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0A66802-405B-4AF8-8F36-A0A3281BF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09C84C-2B82-4E4D-9399-E2D04ECB7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A209C84C-2B82-4E4D-9399-E2D04ECB7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A209C84C-2B82-4E4D-9399-E2D04ECB7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D0FF3B-C83F-4387-954E-47A691DF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91D0FF3B-C83F-4387-954E-47A691DF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91D0FF3B-C83F-4387-954E-47A691DF1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B7FED4-B8F4-4759-A234-1ACF6CF12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3AB7FED4-B8F4-4759-A234-1ACF6CF12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3AB7FED4-B8F4-4759-A234-1ACF6CF12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B00FC-3429-492B-98F2-2B827AFF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B8B00FC-3429-492B-98F2-2B827AFF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B8B00FC-3429-492B-98F2-2B827AFF7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Graphic spid="5" grpId="0">
        <p:bldSub>
          <a:bldDgm bld="one"/>
        </p:bldSub>
      </p:bldGraphic>
      <p:bldGraphic spid="16" grpId="0">
        <p:bldAsOne/>
      </p:bldGraphic>
      <p:bldP spid="17" grpId="0"/>
      <p:bldP spid="19" grpId="0"/>
      <p:bldP spid="21" grpId="0" animBg="1"/>
      <p:bldP spid="22" grpId="0"/>
      <p:bldP spid="24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2722</Words>
  <Application>Microsoft Office PowerPoint</Application>
  <PresentationFormat>Široki zaslon</PresentationFormat>
  <Paragraphs>477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Anita Šojat</dc:creator>
  <cp:lastModifiedBy>Zvonimir Čeč</cp:lastModifiedBy>
  <cp:revision>187</cp:revision>
  <dcterms:created xsi:type="dcterms:W3CDTF">2020-06-01T11:32:25Z</dcterms:created>
  <dcterms:modified xsi:type="dcterms:W3CDTF">2020-06-17T22:32:54Z</dcterms:modified>
</cp:coreProperties>
</file>