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22" r:id="rId4"/>
    <p:sldId id="298" r:id="rId5"/>
    <p:sldId id="299" r:id="rId6"/>
    <p:sldId id="320" r:id="rId7"/>
    <p:sldId id="321" r:id="rId8"/>
    <p:sldId id="300" r:id="rId9"/>
    <p:sldId id="323" r:id="rId10"/>
    <p:sldId id="257" r:id="rId11"/>
    <p:sldId id="324" r:id="rId12"/>
    <p:sldId id="325" r:id="rId13"/>
    <p:sldId id="259" r:id="rId14"/>
    <p:sldId id="287" r:id="rId15"/>
    <p:sldId id="288" r:id="rId16"/>
    <p:sldId id="289" r:id="rId17"/>
    <p:sldId id="260" r:id="rId18"/>
    <p:sldId id="261" r:id="rId19"/>
    <p:sldId id="301" r:id="rId20"/>
    <p:sldId id="302" r:id="rId21"/>
    <p:sldId id="277" r:id="rId22"/>
    <p:sldId id="313" r:id="rId23"/>
    <p:sldId id="314" r:id="rId24"/>
    <p:sldId id="279" r:id="rId25"/>
    <p:sldId id="280" r:id="rId26"/>
    <p:sldId id="278" r:id="rId27"/>
    <p:sldId id="295" r:id="rId28"/>
    <p:sldId id="296" r:id="rId29"/>
    <p:sldId id="262" r:id="rId30"/>
    <p:sldId id="290" r:id="rId31"/>
    <p:sldId id="304" r:id="rId32"/>
    <p:sldId id="291" r:id="rId33"/>
    <p:sldId id="281" r:id="rId34"/>
    <p:sldId id="319" r:id="rId35"/>
    <p:sldId id="282" r:id="rId36"/>
    <p:sldId id="293" r:id="rId37"/>
    <p:sldId id="292" r:id="rId38"/>
    <p:sldId id="283" r:id="rId39"/>
    <p:sldId id="315" r:id="rId40"/>
    <p:sldId id="284" r:id="rId41"/>
    <p:sldId id="265" r:id="rId42"/>
    <p:sldId id="266" r:id="rId43"/>
    <p:sldId id="267" r:id="rId44"/>
    <p:sldId id="318" r:id="rId45"/>
    <p:sldId id="285" r:id="rId46"/>
    <p:sldId id="268" r:id="rId47"/>
    <p:sldId id="269" r:id="rId48"/>
    <p:sldId id="305" r:id="rId49"/>
    <p:sldId id="270" r:id="rId50"/>
    <p:sldId id="271" r:id="rId51"/>
    <p:sldId id="272" r:id="rId52"/>
    <p:sldId id="294" r:id="rId53"/>
    <p:sldId id="273" r:id="rId54"/>
    <p:sldId id="311" r:id="rId55"/>
    <p:sldId id="312" r:id="rId56"/>
    <p:sldId id="276" r:id="rId57"/>
    <p:sldId id="317" r:id="rId58"/>
    <p:sldId id="274" r:id="rId59"/>
    <p:sldId id="275" r:id="rId60"/>
    <p:sldId id="306" r:id="rId61"/>
    <p:sldId id="307" r:id="rId62"/>
    <p:sldId id="308" r:id="rId63"/>
    <p:sldId id="309" r:id="rId64"/>
    <p:sldId id="310" r:id="rId65"/>
    <p:sldId id="297" r:id="rId66"/>
    <p:sldId id="316" r:id="rId6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53149-1E6D-4869-84ED-0A0AB7AAFC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6B8D61A-1AF3-4EC4-ABC2-25DC5FAD3DF3}">
      <dgm:prSet/>
      <dgm:spPr/>
      <dgm:t>
        <a:bodyPr/>
        <a:lstStyle/>
        <a:p>
          <a:r>
            <a:rPr lang="hr-HR"/>
            <a:t>A) ljepilo</a:t>
          </a:r>
          <a:endParaRPr lang="en-US"/>
        </a:p>
      </dgm:t>
    </dgm:pt>
    <dgm:pt modelId="{F1030638-EA1A-42EA-A5E5-C4CD743C0D48}" type="parTrans" cxnId="{60C65272-10AB-4284-A536-E04000A29650}">
      <dgm:prSet/>
      <dgm:spPr/>
      <dgm:t>
        <a:bodyPr/>
        <a:lstStyle/>
        <a:p>
          <a:endParaRPr lang="en-US"/>
        </a:p>
      </dgm:t>
    </dgm:pt>
    <dgm:pt modelId="{7D29D75F-FEC3-4138-BC93-1F3BDEFAFC81}" type="sibTrans" cxnId="{60C65272-10AB-4284-A536-E04000A29650}">
      <dgm:prSet/>
      <dgm:spPr/>
      <dgm:t>
        <a:bodyPr/>
        <a:lstStyle/>
        <a:p>
          <a:endParaRPr lang="en-US"/>
        </a:p>
      </dgm:t>
    </dgm:pt>
    <dgm:pt modelId="{4A7755F2-2D66-4543-BD01-FAAA9D48C774}">
      <dgm:prSet/>
      <dgm:spPr/>
      <dgm:t>
        <a:bodyPr/>
        <a:lstStyle/>
        <a:p>
          <a:r>
            <a:rPr lang="hr-HR"/>
            <a:t>B) vrpca</a:t>
          </a:r>
          <a:endParaRPr lang="en-US"/>
        </a:p>
      </dgm:t>
    </dgm:pt>
    <dgm:pt modelId="{5A3D0061-B46B-42F0-8D8C-B8672A573673}" type="parTrans" cxnId="{9B72A76E-1F10-4BC0-8BC1-5CD62C6BAF0F}">
      <dgm:prSet/>
      <dgm:spPr/>
      <dgm:t>
        <a:bodyPr/>
        <a:lstStyle/>
        <a:p>
          <a:endParaRPr lang="en-US"/>
        </a:p>
      </dgm:t>
    </dgm:pt>
    <dgm:pt modelId="{4432CF34-B930-491A-9BBC-EEC116CA8435}" type="sibTrans" cxnId="{9B72A76E-1F10-4BC0-8BC1-5CD62C6BAF0F}">
      <dgm:prSet/>
      <dgm:spPr/>
      <dgm:t>
        <a:bodyPr/>
        <a:lstStyle/>
        <a:p>
          <a:endParaRPr lang="en-US"/>
        </a:p>
      </dgm:t>
    </dgm:pt>
    <dgm:pt modelId="{F61E6FF5-A8AE-43FC-B351-3F20EB42E5DB}">
      <dgm:prSet/>
      <dgm:spPr/>
      <dgm:t>
        <a:bodyPr/>
        <a:lstStyle/>
        <a:p>
          <a:r>
            <a:rPr lang="hr-HR"/>
            <a:t>C) slika</a:t>
          </a:r>
          <a:endParaRPr lang="en-US"/>
        </a:p>
      </dgm:t>
    </dgm:pt>
    <dgm:pt modelId="{C7CA28CB-DABD-488F-BBE5-424C784B4872}" type="parTrans" cxnId="{7A41B9BF-9FED-4D82-A1CC-F368A1E76B8F}">
      <dgm:prSet/>
      <dgm:spPr/>
      <dgm:t>
        <a:bodyPr/>
        <a:lstStyle/>
        <a:p>
          <a:endParaRPr lang="en-US"/>
        </a:p>
      </dgm:t>
    </dgm:pt>
    <dgm:pt modelId="{B83E48E9-3C5E-478A-AB0D-87B0F0888031}" type="sibTrans" cxnId="{7A41B9BF-9FED-4D82-A1CC-F368A1E76B8F}">
      <dgm:prSet/>
      <dgm:spPr/>
      <dgm:t>
        <a:bodyPr/>
        <a:lstStyle/>
        <a:p>
          <a:endParaRPr lang="en-US"/>
        </a:p>
      </dgm:t>
    </dgm:pt>
    <dgm:pt modelId="{0017B083-7189-48FF-B346-B6752FC14F42}" type="pres">
      <dgm:prSet presAssocID="{F3A53149-1E6D-4869-84ED-0A0AB7AAFC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0B61B8-3D84-4ACE-9A56-60E16A6E8075}" type="pres">
      <dgm:prSet presAssocID="{C6B8D61A-1AF3-4EC4-ABC2-25DC5FAD3DF3}" presName="hierRoot1" presStyleCnt="0"/>
      <dgm:spPr/>
    </dgm:pt>
    <dgm:pt modelId="{3BC8DFA7-49A7-4C7D-88ED-264F3E3849B1}" type="pres">
      <dgm:prSet presAssocID="{C6B8D61A-1AF3-4EC4-ABC2-25DC5FAD3DF3}" presName="composite" presStyleCnt="0"/>
      <dgm:spPr/>
    </dgm:pt>
    <dgm:pt modelId="{5E6ADF12-F635-4749-909E-806551C7BC4F}" type="pres">
      <dgm:prSet presAssocID="{C6B8D61A-1AF3-4EC4-ABC2-25DC5FAD3DF3}" presName="background" presStyleLbl="node0" presStyleIdx="0" presStyleCnt="3"/>
      <dgm:spPr/>
    </dgm:pt>
    <dgm:pt modelId="{C5161AB8-7F5A-4535-82AB-E1227A88797C}" type="pres">
      <dgm:prSet presAssocID="{C6B8D61A-1AF3-4EC4-ABC2-25DC5FAD3DF3}" presName="text" presStyleLbl="fgAcc0" presStyleIdx="0" presStyleCnt="3">
        <dgm:presLayoutVars>
          <dgm:chPref val="3"/>
        </dgm:presLayoutVars>
      </dgm:prSet>
      <dgm:spPr/>
    </dgm:pt>
    <dgm:pt modelId="{377914FC-8087-4F1A-B0AB-B0FAC0198275}" type="pres">
      <dgm:prSet presAssocID="{C6B8D61A-1AF3-4EC4-ABC2-25DC5FAD3DF3}" presName="hierChild2" presStyleCnt="0"/>
      <dgm:spPr/>
    </dgm:pt>
    <dgm:pt modelId="{EAC64315-3E7F-42BD-9B71-7315B01EA258}" type="pres">
      <dgm:prSet presAssocID="{4A7755F2-2D66-4543-BD01-FAAA9D48C774}" presName="hierRoot1" presStyleCnt="0"/>
      <dgm:spPr/>
    </dgm:pt>
    <dgm:pt modelId="{D923E101-0796-4D97-9CE9-819E86CA888F}" type="pres">
      <dgm:prSet presAssocID="{4A7755F2-2D66-4543-BD01-FAAA9D48C774}" presName="composite" presStyleCnt="0"/>
      <dgm:spPr/>
    </dgm:pt>
    <dgm:pt modelId="{25137EE7-9EFC-4CCA-A2A7-5AB2A86CCF3C}" type="pres">
      <dgm:prSet presAssocID="{4A7755F2-2D66-4543-BD01-FAAA9D48C774}" presName="background" presStyleLbl="node0" presStyleIdx="1" presStyleCnt="3"/>
      <dgm:spPr/>
    </dgm:pt>
    <dgm:pt modelId="{F2BC7026-09AB-4362-838B-C007FE9031B2}" type="pres">
      <dgm:prSet presAssocID="{4A7755F2-2D66-4543-BD01-FAAA9D48C774}" presName="text" presStyleLbl="fgAcc0" presStyleIdx="1" presStyleCnt="3">
        <dgm:presLayoutVars>
          <dgm:chPref val="3"/>
        </dgm:presLayoutVars>
      </dgm:prSet>
      <dgm:spPr/>
    </dgm:pt>
    <dgm:pt modelId="{A2AE6292-56D8-4A99-BFE0-B6578077B349}" type="pres">
      <dgm:prSet presAssocID="{4A7755F2-2D66-4543-BD01-FAAA9D48C774}" presName="hierChild2" presStyleCnt="0"/>
      <dgm:spPr/>
    </dgm:pt>
    <dgm:pt modelId="{EFB499BF-2EC1-4823-8060-F85D97ECC381}" type="pres">
      <dgm:prSet presAssocID="{F61E6FF5-A8AE-43FC-B351-3F20EB42E5DB}" presName="hierRoot1" presStyleCnt="0"/>
      <dgm:spPr/>
    </dgm:pt>
    <dgm:pt modelId="{BF4A8B10-FBF4-45AD-83BA-1FE20821EDCA}" type="pres">
      <dgm:prSet presAssocID="{F61E6FF5-A8AE-43FC-B351-3F20EB42E5DB}" presName="composite" presStyleCnt="0"/>
      <dgm:spPr/>
    </dgm:pt>
    <dgm:pt modelId="{7BF2E31C-2EAA-487F-9874-F904344BFA51}" type="pres">
      <dgm:prSet presAssocID="{F61E6FF5-A8AE-43FC-B351-3F20EB42E5DB}" presName="background" presStyleLbl="node0" presStyleIdx="2" presStyleCnt="3"/>
      <dgm:spPr/>
    </dgm:pt>
    <dgm:pt modelId="{A71D4B9E-5514-453D-9E65-E6E945062649}" type="pres">
      <dgm:prSet presAssocID="{F61E6FF5-A8AE-43FC-B351-3F20EB42E5DB}" presName="text" presStyleLbl="fgAcc0" presStyleIdx="2" presStyleCnt="3">
        <dgm:presLayoutVars>
          <dgm:chPref val="3"/>
        </dgm:presLayoutVars>
      </dgm:prSet>
      <dgm:spPr/>
    </dgm:pt>
    <dgm:pt modelId="{30EA010D-5ECB-48D0-B732-96376CCB566B}" type="pres">
      <dgm:prSet presAssocID="{F61E6FF5-A8AE-43FC-B351-3F20EB42E5DB}" presName="hierChild2" presStyleCnt="0"/>
      <dgm:spPr/>
    </dgm:pt>
  </dgm:ptLst>
  <dgm:cxnLst>
    <dgm:cxn modelId="{FA6B8A63-D6AD-4835-AF52-057DFD98F271}" type="presOf" srcId="{4A7755F2-2D66-4543-BD01-FAAA9D48C774}" destId="{F2BC7026-09AB-4362-838B-C007FE9031B2}" srcOrd="0" destOrd="0" presId="urn:microsoft.com/office/officeart/2005/8/layout/hierarchy1"/>
    <dgm:cxn modelId="{9B72A76E-1F10-4BC0-8BC1-5CD62C6BAF0F}" srcId="{F3A53149-1E6D-4869-84ED-0A0AB7AAFCAB}" destId="{4A7755F2-2D66-4543-BD01-FAAA9D48C774}" srcOrd="1" destOrd="0" parTransId="{5A3D0061-B46B-42F0-8D8C-B8672A573673}" sibTransId="{4432CF34-B930-491A-9BBC-EEC116CA8435}"/>
    <dgm:cxn modelId="{60C65272-10AB-4284-A536-E04000A29650}" srcId="{F3A53149-1E6D-4869-84ED-0A0AB7AAFCAB}" destId="{C6B8D61A-1AF3-4EC4-ABC2-25DC5FAD3DF3}" srcOrd="0" destOrd="0" parTransId="{F1030638-EA1A-42EA-A5E5-C4CD743C0D48}" sibTransId="{7D29D75F-FEC3-4138-BC93-1F3BDEFAFC81}"/>
    <dgm:cxn modelId="{CCD71F78-2888-4B66-A095-8ED41E25EBAE}" type="presOf" srcId="{C6B8D61A-1AF3-4EC4-ABC2-25DC5FAD3DF3}" destId="{C5161AB8-7F5A-4535-82AB-E1227A88797C}" srcOrd="0" destOrd="0" presId="urn:microsoft.com/office/officeart/2005/8/layout/hierarchy1"/>
    <dgm:cxn modelId="{504E1B79-57AD-4585-B5D2-30029A4F00D3}" type="presOf" srcId="{F3A53149-1E6D-4869-84ED-0A0AB7AAFCAB}" destId="{0017B083-7189-48FF-B346-B6752FC14F42}" srcOrd="0" destOrd="0" presId="urn:microsoft.com/office/officeart/2005/8/layout/hierarchy1"/>
    <dgm:cxn modelId="{7A41B9BF-9FED-4D82-A1CC-F368A1E76B8F}" srcId="{F3A53149-1E6D-4869-84ED-0A0AB7AAFCAB}" destId="{F61E6FF5-A8AE-43FC-B351-3F20EB42E5DB}" srcOrd="2" destOrd="0" parTransId="{C7CA28CB-DABD-488F-BBE5-424C784B4872}" sibTransId="{B83E48E9-3C5E-478A-AB0D-87B0F0888031}"/>
    <dgm:cxn modelId="{3BA6E5C5-508E-4ACE-A4BA-AD77503602D4}" type="presOf" srcId="{F61E6FF5-A8AE-43FC-B351-3F20EB42E5DB}" destId="{A71D4B9E-5514-453D-9E65-E6E945062649}" srcOrd="0" destOrd="0" presId="urn:microsoft.com/office/officeart/2005/8/layout/hierarchy1"/>
    <dgm:cxn modelId="{ACF5073F-2DA7-4D77-B261-A45364D8C898}" type="presParOf" srcId="{0017B083-7189-48FF-B346-B6752FC14F42}" destId="{EE0B61B8-3D84-4ACE-9A56-60E16A6E8075}" srcOrd="0" destOrd="0" presId="urn:microsoft.com/office/officeart/2005/8/layout/hierarchy1"/>
    <dgm:cxn modelId="{EDA0DCD1-9375-4B9C-9CAB-D0C3D44B2D1C}" type="presParOf" srcId="{EE0B61B8-3D84-4ACE-9A56-60E16A6E8075}" destId="{3BC8DFA7-49A7-4C7D-88ED-264F3E3849B1}" srcOrd="0" destOrd="0" presId="urn:microsoft.com/office/officeart/2005/8/layout/hierarchy1"/>
    <dgm:cxn modelId="{AA82B930-ED7A-4E42-BE84-3ED303AA2089}" type="presParOf" srcId="{3BC8DFA7-49A7-4C7D-88ED-264F3E3849B1}" destId="{5E6ADF12-F635-4749-909E-806551C7BC4F}" srcOrd="0" destOrd="0" presId="urn:microsoft.com/office/officeart/2005/8/layout/hierarchy1"/>
    <dgm:cxn modelId="{BAEC6D0B-7BC2-4DEB-973E-1154D8F18E1E}" type="presParOf" srcId="{3BC8DFA7-49A7-4C7D-88ED-264F3E3849B1}" destId="{C5161AB8-7F5A-4535-82AB-E1227A88797C}" srcOrd="1" destOrd="0" presId="urn:microsoft.com/office/officeart/2005/8/layout/hierarchy1"/>
    <dgm:cxn modelId="{29D1887F-EE42-4A36-ABD6-97BCC94A8B4E}" type="presParOf" srcId="{EE0B61B8-3D84-4ACE-9A56-60E16A6E8075}" destId="{377914FC-8087-4F1A-B0AB-B0FAC0198275}" srcOrd="1" destOrd="0" presId="urn:microsoft.com/office/officeart/2005/8/layout/hierarchy1"/>
    <dgm:cxn modelId="{51745BC2-500D-4757-84C9-385D92EA585E}" type="presParOf" srcId="{0017B083-7189-48FF-B346-B6752FC14F42}" destId="{EAC64315-3E7F-42BD-9B71-7315B01EA258}" srcOrd="1" destOrd="0" presId="urn:microsoft.com/office/officeart/2005/8/layout/hierarchy1"/>
    <dgm:cxn modelId="{03065F4C-96C1-49DB-A02F-7C40CB1B45FF}" type="presParOf" srcId="{EAC64315-3E7F-42BD-9B71-7315B01EA258}" destId="{D923E101-0796-4D97-9CE9-819E86CA888F}" srcOrd="0" destOrd="0" presId="urn:microsoft.com/office/officeart/2005/8/layout/hierarchy1"/>
    <dgm:cxn modelId="{40FB9CFD-98EA-4BD3-A97C-EEF78343BB48}" type="presParOf" srcId="{D923E101-0796-4D97-9CE9-819E86CA888F}" destId="{25137EE7-9EFC-4CCA-A2A7-5AB2A86CCF3C}" srcOrd="0" destOrd="0" presId="urn:microsoft.com/office/officeart/2005/8/layout/hierarchy1"/>
    <dgm:cxn modelId="{4B981E8D-2E38-4CEF-A570-9033E40370B7}" type="presParOf" srcId="{D923E101-0796-4D97-9CE9-819E86CA888F}" destId="{F2BC7026-09AB-4362-838B-C007FE9031B2}" srcOrd="1" destOrd="0" presId="urn:microsoft.com/office/officeart/2005/8/layout/hierarchy1"/>
    <dgm:cxn modelId="{DD95077F-B351-4F80-BDBD-7F5149C5A7E0}" type="presParOf" srcId="{EAC64315-3E7F-42BD-9B71-7315B01EA258}" destId="{A2AE6292-56D8-4A99-BFE0-B6578077B349}" srcOrd="1" destOrd="0" presId="urn:microsoft.com/office/officeart/2005/8/layout/hierarchy1"/>
    <dgm:cxn modelId="{58FE66D8-8E16-4AA7-8D49-DD1FF2E7CF4B}" type="presParOf" srcId="{0017B083-7189-48FF-B346-B6752FC14F42}" destId="{EFB499BF-2EC1-4823-8060-F85D97ECC381}" srcOrd="2" destOrd="0" presId="urn:microsoft.com/office/officeart/2005/8/layout/hierarchy1"/>
    <dgm:cxn modelId="{5AB758E9-4968-4014-BB64-E68971DBF008}" type="presParOf" srcId="{EFB499BF-2EC1-4823-8060-F85D97ECC381}" destId="{BF4A8B10-FBF4-45AD-83BA-1FE20821EDCA}" srcOrd="0" destOrd="0" presId="urn:microsoft.com/office/officeart/2005/8/layout/hierarchy1"/>
    <dgm:cxn modelId="{A9B12581-4A1A-48C6-B081-1E3FFF2571CC}" type="presParOf" srcId="{BF4A8B10-FBF4-45AD-83BA-1FE20821EDCA}" destId="{7BF2E31C-2EAA-487F-9874-F904344BFA51}" srcOrd="0" destOrd="0" presId="urn:microsoft.com/office/officeart/2005/8/layout/hierarchy1"/>
    <dgm:cxn modelId="{FD24F93D-EE03-4371-975D-3AC580469B46}" type="presParOf" srcId="{BF4A8B10-FBF4-45AD-83BA-1FE20821EDCA}" destId="{A71D4B9E-5514-453D-9E65-E6E945062649}" srcOrd="1" destOrd="0" presId="urn:microsoft.com/office/officeart/2005/8/layout/hierarchy1"/>
    <dgm:cxn modelId="{4E9922D3-AFE3-47D5-8717-48D37BF6EBAB}" type="presParOf" srcId="{EFB499BF-2EC1-4823-8060-F85D97ECC381}" destId="{30EA010D-5ECB-48D0-B732-96376CCB56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050C32-2A14-4E86-BDFE-10E190BEB11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5E1E418-EB2B-4877-B2DD-8825F2C4F1BF}">
      <dgm:prSet/>
      <dgm:spPr/>
      <dgm:t>
        <a:bodyPr/>
        <a:lstStyle/>
        <a:p>
          <a:r>
            <a:rPr lang="hr-HR"/>
            <a:t>Kapetan Kuka</a:t>
          </a:r>
          <a:endParaRPr lang="en-US"/>
        </a:p>
      </dgm:t>
    </dgm:pt>
    <dgm:pt modelId="{EED550D4-F374-4400-9921-E74AA206F48E}" type="parTrans" cxnId="{19989D71-AA83-4F43-9704-D99C07A941E8}">
      <dgm:prSet/>
      <dgm:spPr/>
      <dgm:t>
        <a:bodyPr/>
        <a:lstStyle/>
        <a:p>
          <a:endParaRPr lang="en-US"/>
        </a:p>
      </dgm:t>
    </dgm:pt>
    <dgm:pt modelId="{277DC2A9-6FEE-48FC-88FA-ABB1B5270C1A}" type="sibTrans" cxnId="{19989D71-AA83-4F43-9704-D99C07A941E8}">
      <dgm:prSet/>
      <dgm:spPr/>
      <dgm:t>
        <a:bodyPr/>
        <a:lstStyle/>
        <a:p>
          <a:endParaRPr lang="en-US"/>
        </a:p>
      </dgm:t>
    </dgm:pt>
    <dgm:pt modelId="{D727795A-3C86-45CD-80DE-E44A7E95F40E}">
      <dgm:prSet/>
      <dgm:spPr/>
      <dgm:t>
        <a:bodyPr/>
        <a:lstStyle/>
        <a:p>
          <a:r>
            <a:rPr lang="hr-HR"/>
            <a:t>Iron Man</a:t>
          </a:r>
          <a:endParaRPr lang="en-US"/>
        </a:p>
      </dgm:t>
    </dgm:pt>
    <dgm:pt modelId="{356CB6DC-7131-46E4-AF3B-27B8EE14380E}" type="parTrans" cxnId="{5F3D24A9-2F18-49F6-AF63-2DFACC9A07EB}">
      <dgm:prSet/>
      <dgm:spPr/>
      <dgm:t>
        <a:bodyPr/>
        <a:lstStyle/>
        <a:p>
          <a:endParaRPr lang="en-US"/>
        </a:p>
      </dgm:t>
    </dgm:pt>
    <dgm:pt modelId="{12570486-209F-4260-B4EF-58835FAE1852}" type="sibTrans" cxnId="{5F3D24A9-2F18-49F6-AF63-2DFACC9A07EB}">
      <dgm:prSet/>
      <dgm:spPr/>
      <dgm:t>
        <a:bodyPr/>
        <a:lstStyle/>
        <a:p>
          <a:endParaRPr lang="en-US"/>
        </a:p>
      </dgm:t>
    </dgm:pt>
    <dgm:pt modelId="{E5EA484E-A2C9-49B7-BE63-EBB932B1E4A8}">
      <dgm:prSet/>
      <dgm:spPr/>
      <dgm:t>
        <a:bodyPr/>
        <a:lstStyle/>
        <a:p>
          <a:r>
            <a:rPr lang="hr-HR"/>
            <a:t>Captain America</a:t>
          </a:r>
          <a:endParaRPr lang="en-US"/>
        </a:p>
      </dgm:t>
    </dgm:pt>
    <dgm:pt modelId="{7C4AD877-5A8A-4FF2-880C-D5491ACB4B2B}" type="parTrans" cxnId="{CB7E3BB5-AC0C-4F45-98B0-029BF9C1CC0C}">
      <dgm:prSet/>
      <dgm:spPr/>
      <dgm:t>
        <a:bodyPr/>
        <a:lstStyle/>
        <a:p>
          <a:endParaRPr lang="en-US"/>
        </a:p>
      </dgm:t>
    </dgm:pt>
    <dgm:pt modelId="{0B5EB1E1-7F2F-4528-996A-00E082A58D52}" type="sibTrans" cxnId="{CB7E3BB5-AC0C-4F45-98B0-029BF9C1CC0C}">
      <dgm:prSet/>
      <dgm:spPr/>
      <dgm:t>
        <a:bodyPr/>
        <a:lstStyle/>
        <a:p>
          <a:endParaRPr lang="en-US"/>
        </a:p>
      </dgm:t>
    </dgm:pt>
    <dgm:pt modelId="{A4E2FFDD-B21B-4ED3-8473-3F34EE39D665}" type="pres">
      <dgm:prSet presAssocID="{F6050C32-2A14-4E86-BDFE-10E190BEB1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D11A4D-CEBD-4EA3-B342-D2D385C19420}" type="pres">
      <dgm:prSet presAssocID="{B5E1E418-EB2B-4877-B2DD-8825F2C4F1BF}" presName="hierRoot1" presStyleCnt="0"/>
      <dgm:spPr/>
    </dgm:pt>
    <dgm:pt modelId="{EF3BCB72-A5B6-4C16-AF91-858712096304}" type="pres">
      <dgm:prSet presAssocID="{B5E1E418-EB2B-4877-B2DD-8825F2C4F1BF}" presName="composite" presStyleCnt="0"/>
      <dgm:spPr/>
    </dgm:pt>
    <dgm:pt modelId="{CA135E94-CB71-44B3-8C79-6BC7DF395840}" type="pres">
      <dgm:prSet presAssocID="{B5E1E418-EB2B-4877-B2DD-8825F2C4F1BF}" presName="background" presStyleLbl="node0" presStyleIdx="0" presStyleCnt="3"/>
      <dgm:spPr/>
    </dgm:pt>
    <dgm:pt modelId="{6759DD07-11DB-48B9-BE00-527FA20CF73C}" type="pres">
      <dgm:prSet presAssocID="{B5E1E418-EB2B-4877-B2DD-8825F2C4F1BF}" presName="text" presStyleLbl="fgAcc0" presStyleIdx="0" presStyleCnt="3">
        <dgm:presLayoutVars>
          <dgm:chPref val="3"/>
        </dgm:presLayoutVars>
      </dgm:prSet>
      <dgm:spPr/>
    </dgm:pt>
    <dgm:pt modelId="{64187371-528C-4572-903A-6197FAE6BEA5}" type="pres">
      <dgm:prSet presAssocID="{B5E1E418-EB2B-4877-B2DD-8825F2C4F1BF}" presName="hierChild2" presStyleCnt="0"/>
      <dgm:spPr/>
    </dgm:pt>
    <dgm:pt modelId="{7ABE6750-56AF-4351-BCA6-083B549447F7}" type="pres">
      <dgm:prSet presAssocID="{D727795A-3C86-45CD-80DE-E44A7E95F40E}" presName="hierRoot1" presStyleCnt="0"/>
      <dgm:spPr/>
    </dgm:pt>
    <dgm:pt modelId="{D00CB13B-C3AE-4385-9DF8-742661364A6B}" type="pres">
      <dgm:prSet presAssocID="{D727795A-3C86-45CD-80DE-E44A7E95F40E}" presName="composite" presStyleCnt="0"/>
      <dgm:spPr/>
    </dgm:pt>
    <dgm:pt modelId="{3C83BBAC-1955-427B-9FB3-8BAD7944CB44}" type="pres">
      <dgm:prSet presAssocID="{D727795A-3C86-45CD-80DE-E44A7E95F40E}" presName="background" presStyleLbl="node0" presStyleIdx="1" presStyleCnt="3"/>
      <dgm:spPr/>
    </dgm:pt>
    <dgm:pt modelId="{DD5186FC-01D9-4AC4-B14F-BE833F3D4A8A}" type="pres">
      <dgm:prSet presAssocID="{D727795A-3C86-45CD-80DE-E44A7E95F40E}" presName="text" presStyleLbl="fgAcc0" presStyleIdx="1" presStyleCnt="3">
        <dgm:presLayoutVars>
          <dgm:chPref val="3"/>
        </dgm:presLayoutVars>
      </dgm:prSet>
      <dgm:spPr/>
    </dgm:pt>
    <dgm:pt modelId="{44A04123-6792-4598-806A-C973F77DCFDB}" type="pres">
      <dgm:prSet presAssocID="{D727795A-3C86-45CD-80DE-E44A7E95F40E}" presName="hierChild2" presStyleCnt="0"/>
      <dgm:spPr/>
    </dgm:pt>
    <dgm:pt modelId="{2774B674-7B59-4D3F-9300-E5D3DEEDA315}" type="pres">
      <dgm:prSet presAssocID="{E5EA484E-A2C9-49B7-BE63-EBB932B1E4A8}" presName="hierRoot1" presStyleCnt="0"/>
      <dgm:spPr/>
    </dgm:pt>
    <dgm:pt modelId="{9714A0F0-DF89-4222-AEB8-33059FB407DA}" type="pres">
      <dgm:prSet presAssocID="{E5EA484E-A2C9-49B7-BE63-EBB932B1E4A8}" presName="composite" presStyleCnt="0"/>
      <dgm:spPr/>
    </dgm:pt>
    <dgm:pt modelId="{B3DC82F8-77F1-42C8-8E71-B3E5833C4DFF}" type="pres">
      <dgm:prSet presAssocID="{E5EA484E-A2C9-49B7-BE63-EBB932B1E4A8}" presName="background" presStyleLbl="node0" presStyleIdx="2" presStyleCnt="3"/>
      <dgm:spPr/>
    </dgm:pt>
    <dgm:pt modelId="{02256348-20AE-4B2A-A593-51330AFE2701}" type="pres">
      <dgm:prSet presAssocID="{E5EA484E-A2C9-49B7-BE63-EBB932B1E4A8}" presName="text" presStyleLbl="fgAcc0" presStyleIdx="2" presStyleCnt="3">
        <dgm:presLayoutVars>
          <dgm:chPref val="3"/>
        </dgm:presLayoutVars>
      </dgm:prSet>
      <dgm:spPr/>
    </dgm:pt>
    <dgm:pt modelId="{F3A9EB79-EC77-4755-944F-67D8F52B9F1F}" type="pres">
      <dgm:prSet presAssocID="{E5EA484E-A2C9-49B7-BE63-EBB932B1E4A8}" presName="hierChild2" presStyleCnt="0"/>
      <dgm:spPr/>
    </dgm:pt>
  </dgm:ptLst>
  <dgm:cxnLst>
    <dgm:cxn modelId="{B6925149-06F0-41D1-B87E-2BCF85BC1904}" type="presOf" srcId="{D727795A-3C86-45CD-80DE-E44A7E95F40E}" destId="{DD5186FC-01D9-4AC4-B14F-BE833F3D4A8A}" srcOrd="0" destOrd="0" presId="urn:microsoft.com/office/officeart/2005/8/layout/hierarchy1"/>
    <dgm:cxn modelId="{8F464550-FD44-4CE1-B116-5097F29224DB}" type="presOf" srcId="{E5EA484E-A2C9-49B7-BE63-EBB932B1E4A8}" destId="{02256348-20AE-4B2A-A593-51330AFE2701}" srcOrd="0" destOrd="0" presId="urn:microsoft.com/office/officeart/2005/8/layout/hierarchy1"/>
    <dgm:cxn modelId="{19989D71-AA83-4F43-9704-D99C07A941E8}" srcId="{F6050C32-2A14-4E86-BDFE-10E190BEB116}" destId="{B5E1E418-EB2B-4877-B2DD-8825F2C4F1BF}" srcOrd="0" destOrd="0" parTransId="{EED550D4-F374-4400-9921-E74AA206F48E}" sibTransId="{277DC2A9-6FEE-48FC-88FA-ABB1B5270C1A}"/>
    <dgm:cxn modelId="{C10BD982-E830-4983-87DB-4FCCB4D6B6D7}" type="presOf" srcId="{F6050C32-2A14-4E86-BDFE-10E190BEB116}" destId="{A4E2FFDD-B21B-4ED3-8473-3F34EE39D665}" srcOrd="0" destOrd="0" presId="urn:microsoft.com/office/officeart/2005/8/layout/hierarchy1"/>
    <dgm:cxn modelId="{71A8C88E-B290-4F62-8C72-EC056420CF46}" type="presOf" srcId="{B5E1E418-EB2B-4877-B2DD-8825F2C4F1BF}" destId="{6759DD07-11DB-48B9-BE00-527FA20CF73C}" srcOrd="0" destOrd="0" presId="urn:microsoft.com/office/officeart/2005/8/layout/hierarchy1"/>
    <dgm:cxn modelId="{5F3D24A9-2F18-49F6-AF63-2DFACC9A07EB}" srcId="{F6050C32-2A14-4E86-BDFE-10E190BEB116}" destId="{D727795A-3C86-45CD-80DE-E44A7E95F40E}" srcOrd="1" destOrd="0" parTransId="{356CB6DC-7131-46E4-AF3B-27B8EE14380E}" sibTransId="{12570486-209F-4260-B4EF-58835FAE1852}"/>
    <dgm:cxn modelId="{CB7E3BB5-AC0C-4F45-98B0-029BF9C1CC0C}" srcId="{F6050C32-2A14-4E86-BDFE-10E190BEB116}" destId="{E5EA484E-A2C9-49B7-BE63-EBB932B1E4A8}" srcOrd="2" destOrd="0" parTransId="{7C4AD877-5A8A-4FF2-880C-D5491ACB4B2B}" sibTransId="{0B5EB1E1-7F2F-4528-996A-00E082A58D52}"/>
    <dgm:cxn modelId="{B6895F3E-BDDF-48A6-9CC9-16FE1CB2FD0B}" type="presParOf" srcId="{A4E2FFDD-B21B-4ED3-8473-3F34EE39D665}" destId="{82D11A4D-CEBD-4EA3-B342-D2D385C19420}" srcOrd="0" destOrd="0" presId="urn:microsoft.com/office/officeart/2005/8/layout/hierarchy1"/>
    <dgm:cxn modelId="{D44386E7-6425-4CF4-9898-D58189054661}" type="presParOf" srcId="{82D11A4D-CEBD-4EA3-B342-D2D385C19420}" destId="{EF3BCB72-A5B6-4C16-AF91-858712096304}" srcOrd="0" destOrd="0" presId="urn:microsoft.com/office/officeart/2005/8/layout/hierarchy1"/>
    <dgm:cxn modelId="{7D633FDC-F106-4DF0-B34B-F7E68103D3B2}" type="presParOf" srcId="{EF3BCB72-A5B6-4C16-AF91-858712096304}" destId="{CA135E94-CB71-44B3-8C79-6BC7DF395840}" srcOrd="0" destOrd="0" presId="urn:microsoft.com/office/officeart/2005/8/layout/hierarchy1"/>
    <dgm:cxn modelId="{50D681E1-4ECE-4513-B8C3-926B09E92D9F}" type="presParOf" srcId="{EF3BCB72-A5B6-4C16-AF91-858712096304}" destId="{6759DD07-11DB-48B9-BE00-527FA20CF73C}" srcOrd="1" destOrd="0" presId="urn:microsoft.com/office/officeart/2005/8/layout/hierarchy1"/>
    <dgm:cxn modelId="{F3218342-9456-4652-8730-5B0398660266}" type="presParOf" srcId="{82D11A4D-CEBD-4EA3-B342-D2D385C19420}" destId="{64187371-528C-4572-903A-6197FAE6BEA5}" srcOrd="1" destOrd="0" presId="urn:microsoft.com/office/officeart/2005/8/layout/hierarchy1"/>
    <dgm:cxn modelId="{F3516AB8-774A-49B2-9C94-1B19D832BB40}" type="presParOf" srcId="{A4E2FFDD-B21B-4ED3-8473-3F34EE39D665}" destId="{7ABE6750-56AF-4351-BCA6-083B549447F7}" srcOrd="1" destOrd="0" presId="urn:microsoft.com/office/officeart/2005/8/layout/hierarchy1"/>
    <dgm:cxn modelId="{45180A27-5BDE-487B-A55A-0CEFDA30B92C}" type="presParOf" srcId="{7ABE6750-56AF-4351-BCA6-083B549447F7}" destId="{D00CB13B-C3AE-4385-9DF8-742661364A6B}" srcOrd="0" destOrd="0" presId="urn:microsoft.com/office/officeart/2005/8/layout/hierarchy1"/>
    <dgm:cxn modelId="{4BA275AB-31FF-4DEA-AC72-C213E95A75F9}" type="presParOf" srcId="{D00CB13B-C3AE-4385-9DF8-742661364A6B}" destId="{3C83BBAC-1955-427B-9FB3-8BAD7944CB44}" srcOrd="0" destOrd="0" presId="urn:microsoft.com/office/officeart/2005/8/layout/hierarchy1"/>
    <dgm:cxn modelId="{C5A9CC23-1978-4DB2-A6CE-FD2E6AF4A8A5}" type="presParOf" srcId="{D00CB13B-C3AE-4385-9DF8-742661364A6B}" destId="{DD5186FC-01D9-4AC4-B14F-BE833F3D4A8A}" srcOrd="1" destOrd="0" presId="urn:microsoft.com/office/officeart/2005/8/layout/hierarchy1"/>
    <dgm:cxn modelId="{CC977CC5-3477-430F-9FEB-EFBFEF7E1675}" type="presParOf" srcId="{7ABE6750-56AF-4351-BCA6-083B549447F7}" destId="{44A04123-6792-4598-806A-C973F77DCFDB}" srcOrd="1" destOrd="0" presId="urn:microsoft.com/office/officeart/2005/8/layout/hierarchy1"/>
    <dgm:cxn modelId="{4404E5A4-3B35-49F5-9561-87CA0C6DEBA6}" type="presParOf" srcId="{A4E2FFDD-B21B-4ED3-8473-3F34EE39D665}" destId="{2774B674-7B59-4D3F-9300-E5D3DEEDA315}" srcOrd="2" destOrd="0" presId="urn:microsoft.com/office/officeart/2005/8/layout/hierarchy1"/>
    <dgm:cxn modelId="{FF477A11-B603-4CC9-8FBD-6B09853FC580}" type="presParOf" srcId="{2774B674-7B59-4D3F-9300-E5D3DEEDA315}" destId="{9714A0F0-DF89-4222-AEB8-33059FB407DA}" srcOrd="0" destOrd="0" presId="urn:microsoft.com/office/officeart/2005/8/layout/hierarchy1"/>
    <dgm:cxn modelId="{0F14D6A1-F34F-415B-8794-9E032AC2CDDB}" type="presParOf" srcId="{9714A0F0-DF89-4222-AEB8-33059FB407DA}" destId="{B3DC82F8-77F1-42C8-8E71-B3E5833C4DFF}" srcOrd="0" destOrd="0" presId="urn:microsoft.com/office/officeart/2005/8/layout/hierarchy1"/>
    <dgm:cxn modelId="{8CF4DC1D-C420-41C3-AAEA-2F986AEB1E57}" type="presParOf" srcId="{9714A0F0-DF89-4222-AEB8-33059FB407DA}" destId="{02256348-20AE-4B2A-A593-51330AFE2701}" srcOrd="1" destOrd="0" presId="urn:microsoft.com/office/officeart/2005/8/layout/hierarchy1"/>
    <dgm:cxn modelId="{9A0AEA99-7227-464C-B80E-9E072ACA3F5B}" type="presParOf" srcId="{2774B674-7B59-4D3F-9300-E5D3DEEDA315}" destId="{F3A9EB79-EC77-4755-944F-67D8F52B9F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679198-679C-431F-8D3C-884D40D9042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4F1F9B3-7BDC-4190-BB7C-BE9A22F95799}">
      <dgm:prSet/>
      <dgm:spPr/>
      <dgm:t>
        <a:bodyPr/>
        <a:lstStyle/>
        <a:p>
          <a:r>
            <a:rPr lang="hr-HR"/>
            <a:t>A) Crna jabuka</a:t>
          </a:r>
          <a:endParaRPr lang="en-US"/>
        </a:p>
      </dgm:t>
    </dgm:pt>
    <dgm:pt modelId="{0F5039E3-1575-4FB5-9697-06608587DEBE}" type="parTrans" cxnId="{D0AB044C-1786-4ADD-99A4-A724F2FD688F}">
      <dgm:prSet/>
      <dgm:spPr/>
      <dgm:t>
        <a:bodyPr/>
        <a:lstStyle/>
        <a:p>
          <a:endParaRPr lang="en-US"/>
        </a:p>
      </dgm:t>
    </dgm:pt>
    <dgm:pt modelId="{892C3174-2AB8-480E-AD18-600BD6CC5300}" type="sibTrans" cxnId="{D0AB044C-1786-4ADD-99A4-A724F2FD688F}">
      <dgm:prSet/>
      <dgm:spPr/>
      <dgm:t>
        <a:bodyPr/>
        <a:lstStyle/>
        <a:p>
          <a:endParaRPr lang="en-US"/>
        </a:p>
      </dgm:t>
    </dgm:pt>
    <dgm:pt modelId="{3567C95F-2717-47BA-BB44-C5C7B3CC7961}">
      <dgm:prSet/>
      <dgm:spPr/>
      <dgm:t>
        <a:bodyPr/>
        <a:lstStyle/>
        <a:p>
          <a:r>
            <a:rPr lang="hr-HR"/>
            <a:t>B) Zlatna malina</a:t>
          </a:r>
          <a:endParaRPr lang="en-US"/>
        </a:p>
      </dgm:t>
    </dgm:pt>
    <dgm:pt modelId="{1F5934B8-ECFD-41BF-AD8C-9AE4103A250B}" type="parTrans" cxnId="{C8E429A1-7A29-4C85-ADFA-059065F16E3F}">
      <dgm:prSet/>
      <dgm:spPr/>
      <dgm:t>
        <a:bodyPr/>
        <a:lstStyle/>
        <a:p>
          <a:endParaRPr lang="en-US"/>
        </a:p>
      </dgm:t>
    </dgm:pt>
    <dgm:pt modelId="{70778BAA-A35E-4A71-B429-11FA7594407C}" type="sibTrans" cxnId="{C8E429A1-7A29-4C85-ADFA-059065F16E3F}">
      <dgm:prSet/>
      <dgm:spPr/>
      <dgm:t>
        <a:bodyPr/>
        <a:lstStyle/>
        <a:p>
          <a:endParaRPr lang="en-US"/>
        </a:p>
      </dgm:t>
    </dgm:pt>
    <dgm:pt modelId="{B76C0CBF-B81C-4833-BA3B-228945AD4809}">
      <dgm:prSet/>
      <dgm:spPr/>
      <dgm:t>
        <a:bodyPr/>
        <a:lstStyle/>
        <a:p>
          <a:r>
            <a:rPr lang="hr-HR"/>
            <a:t>C) Oscarova palma</a:t>
          </a:r>
          <a:endParaRPr lang="en-US"/>
        </a:p>
      </dgm:t>
    </dgm:pt>
    <dgm:pt modelId="{D9A4C65B-3BC4-40D7-A372-50CC3A593378}" type="parTrans" cxnId="{3C102D68-0843-4BE4-83CA-D3BB87AED3B7}">
      <dgm:prSet/>
      <dgm:spPr/>
      <dgm:t>
        <a:bodyPr/>
        <a:lstStyle/>
        <a:p>
          <a:endParaRPr lang="en-US"/>
        </a:p>
      </dgm:t>
    </dgm:pt>
    <dgm:pt modelId="{C1F6BBE5-399E-4B4D-B3E6-EAD26FC19AC7}" type="sibTrans" cxnId="{3C102D68-0843-4BE4-83CA-D3BB87AED3B7}">
      <dgm:prSet/>
      <dgm:spPr/>
      <dgm:t>
        <a:bodyPr/>
        <a:lstStyle/>
        <a:p>
          <a:endParaRPr lang="en-US"/>
        </a:p>
      </dgm:t>
    </dgm:pt>
    <dgm:pt modelId="{B38053E5-18E0-4FC4-8526-7E72EDF62541}" type="pres">
      <dgm:prSet presAssocID="{15679198-679C-431F-8D3C-884D40D90422}" presName="diagram" presStyleCnt="0">
        <dgm:presLayoutVars>
          <dgm:dir/>
          <dgm:resizeHandles val="exact"/>
        </dgm:presLayoutVars>
      </dgm:prSet>
      <dgm:spPr/>
    </dgm:pt>
    <dgm:pt modelId="{8ED90EE0-BD9A-4EFC-92DC-7284F6BBC537}" type="pres">
      <dgm:prSet presAssocID="{A4F1F9B3-7BDC-4190-BB7C-BE9A22F95799}" presName="node" presStyleLbl="node1" presStyleIdx="0" presStyleCnt="3">
        <dgm:presLayoutVars>
          <dgm:bulletEnabled val="1"/>
        </dgm:presLayoutVars>
      </dgm:prSet>
      <dgm:spPr/>
    </dgm:pt>
    <dgm:pt modelId="{82C8362F-D4AE-4C44-BC04-5DED9208B52E}" type="pres">
      <dgm:prSet presAssocID="{892C3174-2AB8-480E-AD18-600BD6CC5300}" presName="sibTrans" presStyleCnt="0"/>
      <dgm:spPr/>
    </dgm:pt>
    <dgm:pt modelId="{1CE8EAC1-4683-4BEA-AE11-806BDB3C3200}" type="pres">
      <dgm:prSet presAssocID="{3567C95F-2717-47BA-BB44-C5C7B3CC7961}" presName="node" presStyleLbl="node1" presStyleIdx="1" presStyleCnt="3">
        <dgm:presLayoutVars>
          <dgm:bulletEnabled val="1"/>
        </dgm:presLayoutVars>
      </dgm:prSet>
      <dgm:spPr/>
    </dgm:pt>
    <dgm:pt modelId="{FCF9414F-CE79-41CC-BB2C-8898CC7ED6D2}" type="pres">
      <dgm:prSet presAssocID="{70778BAA-A35E-4A71-B429-11FA7594407C}" presName="sibTrans" presStyleCnt="0"/>
      <dgm:spPr/>
    </dgm:pt>
    <dgm:pt modelId="{77A4F0BD-DB8E-4A08-8C6C-DF22995589A3}" type="pres">
      <dgm:prSet presAssocID="{B76C0CBF-B81C-4833-BA3B-228945AD4809}" presName="node" presStyleLbl="node1" presStyleIdx="2" presStyleCnt="3">
        <dgm:presLayoutVars>
          <dgm:bulletEnabled val="1"/>
        </dgm:presLayoutVars>
      </dgm:prSet>
      <dgm:spPr/>
    </dgm:pt>
  </dgm:ptLst>
  <dgm:cxnLst>
    <dgm:cxn modelId="{54E97C02-9E39-4D3A-9D0C-F8C7BD2A4C84}" type="presOf" srcId="{15679198-679C-431F-8D3C-884D40D90422}" destId="{B38053E5-18E0-4FC4-8526-7E72EDF62541}" srcOrd="0" destOrd="0" presId="urn:microsoft.com/office/officeart/2005/8/layout/default"/>
    <dgm:cxn modelId="{3C102D68-0843-4BE4-83CA-D3BB87AED3B7}" srcId="{15679198-679C-431F-8D3C-884D40D90422}" destId="{B76C0CBF-B81C-4833-BA3B-228945AD4809}" srcOrd="2" destOrd="0" parTransId="{D9A4C65B-3BC4-40D7-A372-50CC3A593378}" sibTransId="{C1F6BBE5-399E-4B4D-B3E6-EAD26FC19AC7}"/>
    <dgm:cxn modelId="{D0AB044C-1786-4ADD-99A4-A724F2FD688F}" srcId="{15679198-679C-431F-8D3C-884D40D90422}" destId="{A4F1F9B3-7BDC-4190-BB7C-BE9A22F95799}" srcOrd="0" destOrd="0" parTransId="{0F5039E3-1575-4FB5-9697-06608587DEBE}" sibTransId="{892C3174-2AB8-480E-AD18-600BD6CC5300}"/>
    <dgm:cxn modelId="{39E0EF90-10A8-4784-8EB1-BD022DC814C7}" type="presOf" srcId="{3567C95F-2717-47BA-BB44-C5C7B3CC7961}" destId="{1CE8EAC1-4683-4BEA-AE11-806BDB3C3200}" srcOrd="0" destOrd="0" presId="urn:microsoft.com/office/officeart/2005/8/layout/default"/>
    <dgm:cxn modelId="{C8E429A1-7A29-4C85-ADFA-059065F16E3F}" srcId="{15679198-679C-431F-8D3C-884D40D90422}" destId="{3567C95F-2717-47BA-BB44-C5C7B3CC7961}" srcOrd="1" destOrd="0" parTransId="{1F5934B8-ECFD-41BF-AD8C-9AE4103A250B}" sibTransId="{70778BAA-A35E-4A71-B429-11FA7594407C}"/>
    <dgm:cxn modelId="{8F3969BA-B1FE-4B72-9C11-8823FCE9F92F}" type="presOf" srcId="{A4F1F9B3-7BDC-4190-BB7C-BE9A22F95799}" destId="{8ED90EE0-BD9A-4EFC-92DC-7284F6BBC537}" srcOrd="0" destOrd="0" presId="urn:microsoft.com/office/officeart/2005/8/layout/default"/>
    <dgm:cxn modelId="{A4F8C5EA-23D0-44FC-ADEF-05D6DCD77C4B}" type="presOf" srcId="{B76C0CBF-B81C-4833-BA3B-228945AD4809}" destId="{77A4F0BD-DB8E-4A08-8C6C-DF22995589A3}" srcOrd="0" destOrd="0" presId="urn:microsoft.com/office/officeart/2005/8/layout/default"/>
    <dgm:cxn modelId="{21712762-F9F8-4855-9F5C-6F5BB365FA3F}" type="presParOf" srcId="{B38053E5-18E0-4FC4-8526-7E72EDF62541}" destId="{8ED90EE0-BD9A-4EFC-92DC-7284F6BBC537}" srcOrd="0" destOrd="0" presId="urn:microsoft.com/office/officeart/2005/8/layout/default"/>
    <dgm:cxn modelId="{27769609-AD69-4515-920F-3BF49D34E0E4}" type="presParOf" srcId="{B38053E5-18E0-4FC4-8526-7E72EDF62541}" destId="{82C8362F-D4AE-4C44-BC04-5DED9208B52E}" srcOrd="1" destOrd="0" presId="urn:microsoft.com/office/officeart/2005/8/layout/default"/>
    <dgm:cxn modelId="{A6D930C7-DCFF-4C2B-A388-B480BF8E2077}" type="presParOf" srcId="{B38053E5-18E0-4FC4-8526-7E72EDF62541}" destId="{1CE8EAC1-4683-4BEA-AE11-806BDB3C3200}" srcOrd="2" destOrd="0" presId="urn:microsoft.com/office/officeart/2005/8/layout/default"/>
    <dgm:cxn modelId="{7FCF7875-5D1A-4D26-8445-BA9621B2AFC7}" type="presParOf" srcId="{B38053E5-18E0-4FC4-8526-7E72EDF62541}" destId="{FCF9414F-CE79-41CC-BB2C-8898CC7ED6D2}" srcOrd="3" destOrd="0" presId="urn:microsoft.com/office/officeart/2005/8/layout/default"/>
    <dgm:cxn modelId="{843E2B2F-E7F1-4D79-8D22-9ACDAF126B02}" type="presParOf" srcId="{B38053E5-18E0-4FC4-8526-7E72EDF62541}" destId="{77A4F0BD-DB8E-4A08-8C6C-DF22995589A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0BD318-AAAC-4F1E-9847-49B73CAF39B4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9EAF445-77ED-4A9F-BEC8-DAB5752C6E7E}">
      <dgm:prSet/>
      <dgm:spPr/>
      <dgm:t>
        <a:bodyPr/>
        <a:lstStyle/>
        <a:p>
          <a:r>
            <a:rPr lang="hr-HR"/>
            <a:t>A) Angelina Jolie</a:t>
          </a:r>
          <a:endParaRPr lang="en-US"/>
        </a:p>
      </dgm:t>
    </dgm:pt>
    <dgm:pt modelId="{32BCCE34-B121-41B5-BF5B-E5F794B3EE55}" type="parTrans" cxnId="{FD09E62F-AF14-4967-855F-33A735839AD0}">
      <dgm:prSet/>
      <dgm:spPr/>
      <dgm:t>
        <a:bodyPr/>
        <a:lstStyle/>
        <a:p>
          <a:endParaRPr lang="en-US"/>
        </a:p>
      </dgm:t>
    </dgm:pt>
    <dgm:pt modelId="{D84F70C3-0B5E-4685-B905-8039769BBC17}" type="sibTrans" cxnId="{FD09E62F-AF14-4967-855F-33A735839AD0}">
      <dgm:prSet/>
      <dgm:spPr/>
      <dgm:t>
        <a:bodyPr/>
        <a:lstStyle/>
        <a:p>
          <a:endParaRPr lang="en-US"/>
        </a:p>
      </dgm:t>
    </dgm:pt>
    <dgm:pt modelId="{41FF0D85-244D-42B4-9B85-0515E660C499}">
      <dgm:prSet/>
      <dgm:spPr/>
      <dgm:t>
        <a:bodyPr/>
        <a:lstStyle/>
        <a:p>
          <a:r>
            <a:rPr lang="hr-HR"/>
            <a:t>B) Sandra Bullock</a:t>
          </a:r>
          <a:endParaRPr lang="en-US"/>
        </a:p>
      </dgm:t>
    </dgm:pt>
    <dgm:pt modelId="{E5DD34FC-8BBC-4C3C-928F-4187C16DF401}" type="parTrans" cxnId="{B65A4958-BD35-41F4-AFC1-445C6AD17199}">
      <dgm:prSet/>
      <dgm:spPr/>
      <dgm:t>
        <a:bodyPr/>
        <a:lstStyle/>
        <a:p>
          <a:endParaRPr lang="en-US"/>
        </a:p>
      </dgm:t>
    </dgm:pt>
    <dgm:pt modelId="{4BE70C89-C743-493F-A3B4-7A8A1E23C2F2}" type="sibTrans" cxnId="{B65A4958-BD35-41F4-AFC1-445C6AD17199}">
      <dgm:prSet/>
      <dgm:spPr/>
      <dgm:t>
        <a:bodyPr/>
        <a:lstStyle/>
        <a:p>
          <a:endParaRPr lang="en-US"/>
        </a:p>
      </dgm:t>
    </dgm:pt>
    <dgm:pt modelId="{1AF20DF5-2727-4614-9D94-1024FFE33DA7}">
      <dgm:prSet/>
      <dgm:spPr/>
      <dgm:t>
        <a:bodyPr/>
        <a:lstStyle/>
        <a:p>
          <a:r>
            <a:rPr lang="hr-HR"/>
            <a:t>C) Lana del Ray</a:t>
          </a:r>
          <a:endParaRPr lang="en-US"/>
        </a:p>
      </dgm:t>
    </dgm:pt>
    <dgm:pt modelId="{E4E87791-3C14-4A01-9961-7B3B45AF9862}" type="parTrans" cxnId="{643A9FAB-8B21-4C2E-8D9C-4C825D20BE9E}">
      <dgm:prSet/>
      <dgm:spPr/>
      <dgm:t>
        <a:bodyPr/>
        <a:lstStyle/>
        <a:p>
          <a:endParaRPr lang="en-US"/>
        </a:p>
      </dgm:t>
    </dgm:pt>
    <dgm:pt modelId="{1E37169A-2669-4E46-9864-0EA804A94E9A}" type="sibTrans" cxnId="{643A9FAB-8B21-4C2E-8D9C-4C825D20BE9E}">
      <dgm:prSet/>
      <dgm:spPr/>
      <dgm:t>
        <a:bodyPr/>
        <a:lstStyle/>
        <a:p>
          <a:endParaRPr lang="en-US"/>
        </a:p>
      </dgm:t>
    </dgm:pt>
    <dgm:pt modelId="{37C3E698-8FA8-4E04-A1F6-126DB771A469}" type="pres">
      <dgm:prSet presAssocID="{6B0BD318-AAAC-4F1E-9847-49B73CAF39B4}" presName="linear" presStyleCnt="0">
        <dgm:presLayoutVars>
          <dgm:dir/>
          <dgm:animLvl val="lvl"/>
          <dgm:resizeHandles val="exact"/>
        </dgm:presLayoutVars>
      </dgm:prSet>
      <dgm:spPr/>
    </dgm:pt>
    <dgm:pt modelId="{8FED5E97-6FE7-4D56-AD08-6DDA7158A2F6}" type="pres">
      <dgm:prSet presAssocID="{39EAF445-77ED-4A9F-BEC8-DAB5752C6E7E}" presName="parentLin" presStyleCnt="0"/>
      <dgm:spPr/>
    </dgm:pt>
    <dgm:pt modelId="{C078AFE7-5981-4199-84F5-C1CFBDD70E66}" type="pres">
      <dgm:prSet presAssocID="{39EAF445-77ED-4A9F-BEC8-DAB5752C6E7E}" presName="parentLeftMargin" presStyleLbl="node1" presStyleIdx="0" presStyleCnt="3"/>
      <dgm:spPr/>
    </dgm:pt>
    <dgm:pt modelId="{0F85B695-7F67-4879-A7BC-4F9B1C060E57}" type="pres">
      <dgm:prSet presAssocID="{39EAF445-77ED-4A9F-BEC8-DAB5752C6E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8D2CD1-E03F-4F8C-92DA-A4797B3C13A6}" type="pres">
      <dgm:prSet presAssocID="{39EAF445-77ED-4A9F-BEC8-DAB5752C6E7E}" presName="negativeSpace" presStyleCnt="0"/>
      <dgm:spPr/>
    </dgm:pt>
    <dgm:pt modelId="{E81F5BAA-6AB7-45B3-8A5F-65BA564F0C5E}" type="pres">
      <dgm:prSet presAssocID="{39EAF445-77ED-4A9F-BEC8-DAB5752C6E7E}" presName="childText" presStyleLbl="conFgAcc1" presStyleIdx="0" presStyleCnt="3">
        <dgm:presLayoutVars>
          <dgm:bulletEnabled val="1"/>
        </dgm:presLayoutVars>
      </dgm:prSet>
      <dgm:spPr/>
    </dgm:pt>
    <dgm:pt modelId="{7187DB03-624B-4D42-8081-3D57F33D1DFC}" type="pres">
      <dgm:prSet presAssocID="{D84F70C3-0B5E-4685-B905-8039769BBC17}" presName="spaceBetweenRectangles" presStyleCnt="0"/>
      <dgm:spPr/>
    </dgm:pt>
    <dgm:pt modelId="{240A0F84-D5C5-42C4-AEE1-DD28C9D9A99B}" type="pres">
      <dgm:prSet presAssocID="{41FF0D85-244D-42B4-9B85-0515E660C499}" presName="parentLin" presStyleCnt="0"/>
      <dgm:spPr/>
    </dgm:pt>
    <dgm:pt modelId="{5B700DE6-5030-4EA6-B95C-99F258EDED87}" type="pres">
      <dgm:prSet presAssocID="{41FF0D85-244D-42B4-9B85-0515E660C499}" presName="parentLeftMargin" presStyleLbl="node1" presStyleIdx="0" presStyleCnt="3"/>
      <dgm:spPr/>
    </dgm:pt>
    <dgm:pt modelId="{783C0301-B609-4D72-A9C2-E55B3E5B8FC9}" type="pres">
      <dgm:prSet presAssocID="{41FF0D85-244D-42B4-9B85-0515E660C49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079FE0-9391-49BD-BF2D-AA30EB81B238}" type="pres">
      <dgm:prSet presAssocID="{41FF0D85-244D-42B4-9B85-0515E660C499}" presName="negativeSpace" presStyleCnt="0"/>
      <dgm:spPr/>
    </dgm:pt>
    <dgm:pt modelId="{A9F147C5-61F6-466E-B3FD-2D2CC52C45F5}" type="pres">
      <dgm:prSet presAssocID="{41FF0D85-244D-42B4-9B85-0515E660C499}" presName="childText" presStyleLbl="conFgAcc1" presStyleIdx="1" presStyleCnt="3">
        <dgm:presLayoutVars>
          <dgm:bulletEnabled val="1"/>
        </dgm:presLayoutVars>
      </dgm:prSet>
      <dgm:spPr/>
    </dgm:pt>
    <dgm:pt modelId="{C0425B1D-642F-4D80-B726-A5DBB71DFB13}" type="pres">
      <dgm:prSet presAssocID="{4BE70C89-C743-493F-A3B4-7A8A1E23C2F2}" presName="spaceBetweenRectangles" presStyleCnt="0"/>
      <dgm:spPr/>
    </dgm:pt>
    <dgm:pt modelId="{DCBC2ED2-718F-4F99-BDB3-2830BA177DBB}" type="pres">
      <dgm:prSet presAssocID="{1AF20DF5-2727-4614-9D94-1024FFE33DA7}" presName="parentLin" presStyleCnt="0"/>
      <dgm:spPr/>
    </dgm:pt>
    <dgm:pt modelId="{C5BB4CE5-3274-4BD9-8846-7608A1F937F2}" type="pres">
      <dgm:prSet presAssocID="{1AF20DF5-2727-4614-9D94-1024FFE33DA7}" presName="parentLeftMargin" presStyleLbl="node1" presStyleIdx="1" presStyleCnt="3"/>
      <dgm:spPr/>
    </dgm:pt>
    <dgm:pt modelId="{492852B2-1D3A-433E-9F41-21C57E6765C2}" type="pres">
      <dgm:prSet presAssocID="{1AF20DF5-2727-4614-9D94-1024FFE33DA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2E281BC-370A-4B57-8F66-0F8A5FF3117B}" type="pres">
      <dgm:prSet presAssocID="{1AF20DF5-2727-4614-9D94-1024FFE33DA7}" presName="negativeSpace" presStyleCnt="0"/>
      <dgm:spPr/>
    </dgm:pt>
    <dgm:pt modelId="{F3A6E86C-B5EF-4675-9680-BC4624285DF4}" type="pres">
      <dgm:prSet presAssocID="{1AF20DF5-2727-4614-9D94-1024FFE33DA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3A97617-42ED-4183-9CFD-14BE0F755497}" type="presOf" srcId="{6B0BD318-AAAC-4F1E-9847-49B73CAF39B4}" destId="{37C3E698-8FA8-4E04-A1F6-126DB771A469}" srcOrd="0" destOrd="0" presId="urn:microsoft.com/office/officeart/2005/8/layout/list1"/>
    <dgm:cxn modelId="{B6F64E20-2101-4434-9794-FB9889E11A4F}" type="presOf" srcId="{1AF20DF5-2727-4614-9D94-1024FFE33DA7}" destId="{C5BB4CE5-3274-4BD9-8846-7608A1F937F2}" srcOrd="0" destOrd="0" presId="urn:microsoft.com/office/officeart/2005/8/layout/list1"/>
    <dgm:cxn modelId="{FD09E62F-AF14-4967-855F-33A735839AD0}" srcId="{6B0BD318-AAAC-4F1E-9847-49B73CAF39B4}" destId="{39EAF445-77ED-4A9F-BEC8-DAB5752C6E7E}" srcOrd="0" destOrd="0" parTransId="{32BCCE34-B121-41B5-BF5B-E5F794B3EE55}" sibTransId="{D84F70C3-0B5E-4685-B905-8039769BBC17}"/>
    <dgm:cxn modelId="{C5018A74-CD76-412A-898B-B87399C3D97F}" type="presOf" srcId="{41FF0D85-244D-42B4-9B85-0515E660C499}" destId="{5B700DE6-5030-4EA6-B95C-99F258EDED87}" srcOrd="0" destOrd="0" presId="urn:microsoft.com/office/officeart/2005/8/layout/list1"/>
    <dgm:cxn modelId="{68427D75-D704-49AE-A9CF-1A268254CF9A}" type="presOf" srcId="{39EAF445-77ED-4A9F-BEC8-DAB5752C6E7E}" destId="{0F85B695-7F67-4879-A7BC-4F9B1C060E57}" srcOrd="1" destOrd="0" presId="urn:microsoft.com/office/officeart/2005/8/layout/list1"/>
    <dgm:cxn modelId="{B65A4958-BD35-41F4-AFC1-445C6AD17199}" srcId="{6B0BD318-AAAC-4F1E-9847-49B73CAF39B4}" destId="{41FF0D85-244D-42B4-9B85-0515E660C499}" srcOrd="1" destOrd="0" parTransId="{E5DD34FC-8BBC-4C3C-928F-4187C16DF401}" sibTransId="{4BE70C89-C743-493F-A3B4-7A8A1E23C2F2}"/>
    <dgm:cxn modelId="{643A9FAB-8B21-4C2E-8D9C-4C825D20BE9E}" srcId="{6B0BD318-AAAC-4F1E-9847-49B73CAF39B4}" destId="{1AF20DF5-2727-4614-9D94-1024FFE33DA7}" srcOrd="2" destOrd="0" parTransId="{E4E87791-3C14-4A01-9961-7B3B45AF9862}" sibTransId="{1E37169A-2669-4E46-9864-0EA804A94E9A}"/>
    <dgm:cxn modelId="{35229AB6-0BC1-4AE9-9B17-A3A2623A67C5}" type="presOf" srcId="{1AF20DF5-2727-4614-9D94-1024FFE33DA7}" destId="{492852B2-1D3A-433E-9F41-21C57E6765C2}" srcOrd="1" destOrd="0" presId="urn:microsoft.com/office/officeart/2005/8/layout/list1"/>
    <dgm:cxn modelId="{EEC449D6-E374-44D3-B865-A633044C94B1}" type="presOf" srcId="{41FF0D85-244D-42B4-9B85-0515E660C499}" destId="{783C0301-B609-4D72-A9C2-E55B3E5B8FC9}" srcOrd="1" destOrd="0" presId="urn:microsoft.com/office/officeart/2005/8/layout/list1"/>
    <dgm:cxn modelId="{5B4D13F8-003A-4EE1-BF0F-796790D2BDA8}" type="presOf" srcId="{39EAF445-77ED-4A9F-BEC8-DAB5752C6E7E}" destId="{C078AFE7-5981-4199-84F5-C1CFBDD70E66}" srcOrd="0" destOrd="0" presId="urn:microsoft.com/office/officeart/2005/8/layout/list1"/>
    <dgm:cxn modelId="{A61D1979-6A10-4946-AE11-8A9A1E26D3CC}" type="presParOf" srcId="{37C3E698-8FA8-4E04-A1F6-126DB771A469}" destId="{8FED5E97-6FE7-4D56-AD08-6DDA7158A2F6}" srcOrd="0" destOrd="0" presId="urn:microsoft.com/office/officeart/2005/8/layout/list1"/>
    <dgm:cxn modelId="{737485D6-B388-466B-82E9-D198319BC284}" type="presParOf" srcId="{8FED5E97-6FE7-4D56-AD08-6DDA7158A2F6}" destId="{C078AFE7-5981-4199-84F5-C1CFBDD70E66}" srcOrd="0" destOrd="0" presId="urn:microsoft.com/office/officeart/2005/8/layout/list1"/>
    <dgm:cxn modelId="{BA2A3386-1BE6-41AF-85D1-FDECE3BFCF41}" type="presParOf" srcId="{8FED5E97-6FE7-4D56-AD08-6DDA7158A2F6}" destId="{0F85B695-7F67-4879-A7BC-4F9B1C060E57}" srcOrd="1" destOrd="0" presId="urn:microsoft.com/office/officeart/2005/8/layout/list1"/>
    <dgm:cxn modelId="{59B64B43-2EA7-4AFD-BFA5-3C0C311713E7}" type="presParOf" srcId="{37C3E698-8FA8-4E04-A1F6-126DB771A469}" destId="{428D2CD1-E03F-4F8C-92DA-A4797B3C13A6}" srcOrd="1" destOrd="0" presId="urn:microsoft.com/office/officeart/2005/8/layout/list1"/>
    <dgm:cxn modelId="{F5B6CE4B-1A6B-4FF5-B236-436C593E3478}" type="presParOf" srcId="{37C3E698-8FA8-4E04-A1F6-126DB771A469}" destId="{E81F5BAA-6AB7-45B3-8A5F-65BA564F0C5E}" srcOrd="2" destOrd="0" presId="urn:microsoft.com/office/officeart/2005/8/layout/list1"/>
    <dgm:cxn modelId="{F21609F4-4134-48AB-B7BD-C110FF26EDFB}" type="presParOf" srcId="{37C3E698-8FA8-4E04-A1F6-126DB771A469}" destId="{7187DB03-624B-4D42-8081-3D57F33D1DFC}" srcOrd="3" destOrd="0" presId="urn:microsoft.com/office/officeart/2005/8/layout/list1"/>
    <dgm:cxn modelId="{684E2B59-03E7-4FF0-9E87-5113D4734F7B}" type="presParOf" srcId="{37C3E698-8FA8-4E04-A1F6-126DB771A469}" destId="{240A0F84-D5C5-42C4-AEE1-DD28C9D9A99B}" srcOrd="4" destOrd="0" presId="urn:microsoft.com/office/officeart/2005/8/layout/list1"/>
    <dgm:cxn modelId="{63648014-2C60-46AC-BB6E-3679E233E9DE}" type="presParOf" srcId="{240A0F84-D5C5-42C4-AEE1-DD28C9D9A99B}" destId="{5B700DE6-5030-4EA6-B95C-99F258EDED87}" srcOrd="0" destOrd="0" presId="urn:microsoft.com/office/officeart/2005/8/layout/list1"/>
    <dgm:cxn modelId="{6EE6402E-1889-4823-9A30-BB2835C0D76B}" type="presParOf" srcId="{240A0F84-D5C5-42C4-AEE1-DD28C9D9A99B}" destId="{783C0301-B609-4D72-A9C2-E55B3E5B8FC9}" srcOrd="1" destOrd="0" presId="urn:microsoft.com/office/officeart/2005/8/layout/list1"/>
    <dgm:cxn modelId="{0C030555-4CC5-4DD8-819C-22D6E9DC7D0B}" type="presParOf" srcId="{37C3E698-8FA8-4E04-A1F6-126DB771A469}" destId="{76079FE0-9391-49BD-BF2D-AA30EB81B238}" srcOrd="5" destOrd="0" presId="urn:microsoft.com/office/officeart/2005/8/layout/list1"/>
    <dgm:cxn modelId="{459391E2-75E0-4D01-A0A5-FEC863897964}" type="presParOf" srcId="{37C3E698-8FA8-4E04-A1F6-126DB771A469}" destId="{A9F147C5-61F6-466E-B3FD-2D2CC52C45F5}" srcOrd="6" destOrd="0" presId="urn:microsoft.com/office/officeart/2005/8/layout/list1"/>
    <dgm:cxn modelId="{DF2732DF-ACB5-41EE-ADE6-0362144B4507}" type="presParOf" srcId="{37C3E698-8FA8-4E04-A1F6-126DB771A469}" destId="{C0425B1D-642F-4D80-B726-A5DBB71DFB13}" srcOrd="7" destOrd="0" presId="urn:microsoft.com/office/officeart/2005/8/layout/list1"/>
    <dgm:cxn modelId="{F8AEA288-FCCF-4D65-AE0C-3CEEF515CDF7}" type="presParOf" srcId="{37C3E698-8FA8-4E04-A1F6-126DB771A469}" destId="{DCBC2ED2-718F-4F99-BDB3-2830BA177DBB}" srcOrd="8" destOrd="0" presId="urn:microsoft.com/office/officeart/2005/8/layout/list1"/>
    <dgm:cxn modelId="{84A42D97-0E9F-41BD-B90C-F8CE5397FD5E}" type="presParOf" srcId="{DCBC2ED2-718F-4F99-BDB3-2830BA177DBB}" destId="{C5BB4CE5-3274-4BD9-8846-7608A1F937F2}" srcOrd="0" destOrd="0" presId="urn:microsoft.com/office/officeart/2005/8/layout/list1"/>
    <dgm:cxn modelId="{A8174F76-C40E-40D5-8BA2-F547F6450892}" type="presParOf" srcId="{DCBC2ED2-718F-4F99-BDB3-2830BA177DBB}" destId="{492852B2-1D3A-433E-9F41-21C57E6765C2}" srcOrd="1" destOrd="0" presId="urn:microsoft.com/office/officeart/2005/8/layout/list1"/>
    <dgm:cxn modelId="{96852EC6-A5E3-406A-B075-E297E561A734}" type="presParOf" srcId="{37C3E698-8FA8-4E04-A1F6-126DB771A469}" destId="{C2E281BC-370A-4B57-8F66-0F8A5FF3117B}" srcOrd="9" destOrd="0" presId="urn:microsoft.com/office/officeart/2005/8/layout/list1"/>
    <dgm:cxn modelId="{E96C743C-3319-41FA-8E07-0B1DA895D1F4}" type="presParOf" srcId="{37C3E698-8FA8-4E04-A1F6-126DB771A469}" destId="{F3A6E86C-B5EF-4675-9680-BC4624285DF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EAD31A-CB1C-404D-B830-D525DEA908A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D82134-5BA8-46C2-AC3D-A5D968C89012}">
      <dgm:prSet/>
      <dgm:spPr/>
      <dgm:t>
        <a:bodyPr/>
        <a:lstStyle/>
        <a:p>
          <a:r>
            <a:rPr lang="hr-HR" dirty="0"/>
            <a:t>U posljednjim nastavcima istoimenog filma, koji glumac tumači lik Jamesa Bonda?</a:t>
          </a:r>
          <a:endParaRPr lang="en-US" dirty="0"/>
        </a:p>
      </dgm:t>
    </dgm:pt>
    <dgm:pt modelId="{4641C9A2-21B3-49FA-9211-A9CF630CC2C5}" type="parTrans" cxnId="{E108CA3C-A4C7-4897-BE78-3EBD03C5DCA7}">
      <dgm:prSet/>
      <dgm:spPr/>
      <dgm:t>
        <a:bodyPr/>
        <a:lstStyle/>
        <a:p>
          <a:endParaRPr lang="en-US"/>
        </a:p>
      </dgm:t>
    </dgm:pt>
    <dgm:pt modelId="{39CD7801-B913-4B0E-8515-5988DDAFD7E4}" type="sibTrans" cxnId="{E108CA3C-A4C7-4897-BE78-3EBD03C5DCA7}">
      <dgm:prSet/>
      <dgm:spPr/>
      <dgm:t>
        <a:bodyPr/>
        <a:lstStyle/>
        <a:p>
          <a:endParaRPr lang="en-US"/>
        </a:p>
      </dgm:t>
    </dgm:pt>
    <dgm:pt modelId="{832A53DF-C661-43D7-8EDA-76B94F323288}">
      <dgm:prSet/>
      <dgm:spPr/>
      <dgm:t>
        <a:bodyPr/>
        <a:lstStyle/>
        <a:p>
          <a:r>
            <a:rPr lang="hr-HR" dirty="0"/>
            <a:t>George </a:t>
          </a:r>
          <a:r>
            <a:rPr lang="hr-HR" dirty="0" err="1"/>
            <a:t>Cloney</a:t>
          </a:r>
          <a:endParaRPr lang="en-US" dirty="0"/>
        </a:p>
      </dgm:t>
    </dgm:pt>
    <dgm:pt modelId="{E7C24A7E-0452-4590-AA69-8C5F2F4927FE}" type="parTrans" cxnId="{83DF0181-FA64-464E-89FD-183601389101}">
      <dgm:prSet/>
      <dgm:spPr/>
      <dgm:t>
        <a:bodyPr/>
        <a:lstStyle/>
        <a:p>
          <a:endParaRPr lang="en-US"/>
        </a:p>
      </dgm:t>
    </dgm:pt>
    <dgm:pt modelId="{F10B3D07-C927-436D-8662-C1475535B19E}" type="sibTrans" cxnId="{83DF0181-FA64-464E-89FD-183601389101}">
      <dgm:prSet/>
      <dgm:spPr/>
      <dgm:t>
        <a:bodyPr/>
        <a:lstStyle/>
        <a:p>
          <a:endParaRPr lang="en-US"/>
        </a:p>
      </dgm:t>
    </dgm:pt>
    <dgm:pt modelId="{3965DEAD-01EB-4220-8AF3-E05FAB4A5D1E}">
      <dgm:prSet/>
      <dgm:spPr/>
      <dgm:t>
        <a:bodyPr/>
        <a:lstStyle/>
        <a:p>
          <a:r>
            <a:rPr lang="hr-HR"/>
            <a:t>Robert de Niro</a:t>
          </a:r>
          <a:endParaRPr lang="en-US"/>
        </a:p>
      </dgm:t>
    </dgm:pt>
    <dgm:pt modelId="{3C1D69B5-EF0F-4C3B-8249-2370F874205C}" type="parTrans" cxnId="{666B8B08-9E09-4049-B14D-34D93E4B2DEC}">
      <dgm:prSet/>
      <dgm:spPr/>
      <dgm:t>
        <a:bodyPr/>
        <a:lstStyle/>
        <a:p>
          <a:endParaRPr lang="en-US"/>
        </a:p>
      </dgm:t>
    </dgm:pt>
    <dgm:pt modelId="{D6B54FED-FF93-4218-A29B-2C54206719A1}" type="sibTrans" cxnId="{666B8B08-9E09-4049-B14D-34D93E4B2DEC}">
      <dgm:prSet/>
      <dgm:spPr/>
      <dgm:t>
        <a:bodyPr/>
        <a:lstStyle/>
        <a:p>
          <a:endParaRPr lang="en-US"/>
        </a:p>
      </dgm:t>
    </dgm:pt>
    <dgm:pt modelId="{DF8AD164-DE1D-425A-A33F-DFB78061C24F}">
      <dgm:prSet/>
      <dgm:spPr/>
      <dgm:t>
        <a:bodyPr/>
        <a:lstStyle/>
        <a:p>
          <a:r>
            <a:rPr lang="hr-HR"/>
            <a:t>Daniel Craig</a:t>
          </a:r>
          <a:endParaRPr lang="en-US"/>
        </a:p>
      </dgm:t>
    </dgm:pt>
    <dgm:pt modelId="{081F986B-F70B-4EED-9489-08EC3360C2C6}" type="parTrans" cxnId="{F0B73D2A-F6EB-4871-9F0D-74E62AF53921}">
      <dgm:prSet/>
      <dgm:spPr/>
      <dgm:t>
        <a:bodyPr/>
        <a:lstStyle/>
        <a:p>
          <a:endParaRPr lang="en-US"/>
        </a:p>
      </dgm:t>
    </dgm:pt>
    <dgm:pt modelId="{8403DF18-E46B-4B7E-B862-A102038E52E7}" type="sibTrans" cxnId="{F0B73D2A-F6EB-4871-9F0D-74E62AF53921}">
      <dgm:prSet/>
      <dgm:spPr/>
      <dgm:t>
        <a:bodyPr/>
        <a:lstStyle/>
        <a:p>
          <a:endParaRPr lang="en-US"/>
        </a:p>
      </dgm:t>
    </dgm:pt>
    <dgm:pt modelId="{F952569E-91A7-462F-9917-D6B4CAA19A93}">
      <dgm:prSet/>
      <dgm:spPr/>
      <dgm:t>
        <a:bodyPr/>
        <a:lstStyle/>
        <a:p>
          <a:endParaRPr lang="en-US" dirty="0"/>
        </a:p>
      </dgm:t>
    </dgm:pt>
    <dgm:pt modelId="{A13C4B07-F835-4849-9464-D4BC8FFCDC35}" type="parTrans" cxnId="{6D271874-F85F-4A4B-B72F-9A99FA182956}">
      <dgm:prSet/>
      <dgm:spPr/>
    </dgm:pt>
    <dgm:pt modelId="{E0D3C31A-9EEA-454C-A48D-0395142E3877}" type="sibTrans" cxnId="{6D271874-F85F-4A4B-B72F-9A99FA182956}">
      <dgm:prSet/>
      <dgm:spPr/>
    </dgm:pt>
    <dgm:pt modelId="{82313615-C165-46A3-AE7F-BDF1149BEECD}" type="pres">
      <dgm:prSet presAssocID="{39EAD31A-CB1C-404D-B830-D525DEA908AD}" presName="linear" presStyleCnt="0">
        <dgm:presLayoutVars>
          <dgm:animLvl val="lvl"/>
          <dgm:resizeHandles val="exact"/>
        </dgm:presLayoutVars>
      </dgm:prSet>
      <dgm:spPr/>
    </dgm:pt>
    <dgm:pt modelId="{454B25E6-604C-45A1-B9FC-AA00E60C8283}" type="pres">
      <dgm:prSet presAssocID="{12D82134-5BA8-46C2-AC3D-A5D968C8901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2EEEC2B-36EB-4361-B311-51602C949B6F}" type="pres">
      <dgm:prSet presAssocID="{12D82134-5BA8-46C2-AC3D-A5D968C89012}" presName="childText" presStyleLbl="revTx" presStyleIdx="0" presStyleCnt="1" custScaleY="84445">
        <dgm:presLayoutVars>
          <dgm:bulletEnabled val="1"/>
        </dgm:presLayoutVars>
      </dgm:prSet>
      <dgm:spPr/>
    </dgm:pt>
  </dgm:ptLst>
  <dgm:cxnLst>
    <dgm:cxn modelId="{666B8B08-9E09-4049-B14D-34D93E4B2DEC}" srcId="{12D82134-5BA8-46C2-AC3D-A5D968C89012}" destId="{3965DEAD-01EB-4220-8AF3-E05FAB4A5D1E}" srcOrd="2" destOrd="0" parTransId="{3C1D69B5-EF0F-4C3B-8249-2370F874205C}" sibTransId="{D6B54FED-FF93-4218-A29B-2C54206719A1}"/>
    <dgm:cxn modelId="{38C9810D-985A-4406-B22B-1F4AEA52EF06}" type="presOf" srcId="{12D82134-5BA8-46C2-AC3D-A5D968C89012}" destId="{454B25E6-604C-45A1-B9FC-AA00E60C8283}" srcOrd="0" destOrd="0" presId="urn:microsoft.com/office/officeart/2005/8/layout/vList2"/>
    <dgm:cxn modelId="{F0B73D2A-F6EB-4871-9F0D-74E62AF53921}" srcId="{12D82134-5BA8-46C2-AC3D-A5D968C89012}" destId="{DF8AD164-DE1D-425A-A33F-DFB78061C24F}" srcOrd="3" destOrd="0" parTransId="{081F986B-F70B-4EED-9489-08EC3360C2C6}" sibTransId="{8403DF18-E46B-4B7E-B862-A102038E52E7}"/>
    <dgm:cxn modelId="{E108CA3C-A4C7-4897-BE78-3EBD03C5DCA7}" srcId="{39EAD31A-CB1C-404D-B830-D525DEA908AD}" destId="{12D82134-5BA8-46C2-AC3D-A5D968C89012}" srcOrd="0" destOrd="0" parTransId="{4641C9A2-21B3-49FA-9211-A9CF630CC2C5}" sibTransId="{39CD7801-B913-4B0E-8515-5988DDAFD7E4}"/>
    <dgm:cxn modelId="{E4524C44-8A3E-40D2-9230-B451497F5EF7}" type="presOf" srcId="{39EAD31A-CB1C-404D-B830-D525DEA908AD}" destId="{82313615-C165-46A3-AE7F-BDF1149BEECD}" srcOrd="0" destOrd="0" presId="urn:microsoft.com/office/officeart/2005/8/layout/vList2"/>
    <dgm:cxn modelId="{F6138245-1238-4906-AE09-254164A7B7DF}" type="presOf" srcId="{F952569E-91A7-462F-9917-D6B4CAA19A93}" destId="{52EEEC2B-36EB-4361-B311-51602C949B6F}" srcOrd="0" destOrd="0" presId="urn:microsoft.com/office/officeart/2005/8/layout/vList2"/>
    <dgm:cxn modelId="{6D271874-F85F-4A4B-B72F-9A99FA182956}" srcId="{12D82134-5BA8-46C2-AC3D-A5D968C89012}" destId="{F952569E-91A7-462F-9917-D6B4CAA19A93}" srcOrd="0" destOrd="0" parTransId="{A13C4B07-F835-4849-9464-D4BC8FFCDC35}" sibTransId="{E0D3C31A-9EEA-454C-A48D-0395142E3877}"/>
    <dgm:cxn modelId="{83DF0181-FA64-464E-89FD-183601389101}" srcId="{12D82134-5BA8-46C2-AC3D-A5D968C89012}" destId="{832A53DF-C661-43D7-8EDA-76B94F323288}" srcOrd="1" destOrd="0" parTransId="{E7C24A7E-0452-4590-AA69-8C5F2F4927FE}" sibTransId="{F10B3D07-C927-436D-8662-C1475535B19E}"/>
    <dgm:cxn modelId="{21BAD38F-C063-48AC-AC4C-95A66E2D7FD2}" type="presOf" srcId="{DF8AD164-DE1D-425A-A33F-DFB78061C24F}" destId="{52EEEC2B-36EB-4361-B311-51602C949B6F}" srcOrd="0" destOrd="3" presId="urn:microsoft.com/office/officeart/2005/8/layout/vList2"/>
    <dgm:cxn modelId="{DACF82CA-290C-4535-84B9-BC21A4983225}" type="presOf" srcId="{832A53DF-C661-43D7-8EDA-76B94F323288}" destId="{52EEEC2B-36EB-4361-B311-51602C949B6F}" srcOrd="0" destOrd="1" presId="urn:microsoft.com/office/officeart/2005/8/layout/vList2"/>
    <dgm:cxn modelId="{1D6EEDF1-2D34-4329-89F5-2CCD440CC8EF}" type="presOf" srcId="{3965DEAD-01EB-4220-8AF3-E05FAB4A5D1E}" destId="{52EEEC2B-36EB-4361-B311-51602C949B6F}" srcOrd="0" destOrd="2" presId="urn:microsoft.com/office/officeart/2005/8/layout/vList2"/>
    <dgm:cxn modelId="{7E4F87AD-EC58-40B7-BB74-73686195AD02}" type="presParOf" srcId="{82313615-C165-46A3-AE7F-BDF1149BEECD}" destId="{454B25E6-604C-45A1-B9FC-AA00E60C8283}" srcOrd="0" destOrd="0" presId="urn:microsoft.com/office/officeart/2005/8/layout/vList2"/>
    <dgm:cxn modelId="{EC3ECED9-A1DB-48B0-81BE-30AD0A61B648}" type="presParOf" srcId="{82313615-C165-46A3-AE7F-BDF1149BEECD}" destId="{52EEEC2B-36EB-4361-B311-51602C949B6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567420-DB37-4676-861D-7E03B1F1DED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C105BDB-AF6E-488B-8CAB-5D4EC81FC109}">
      <dgm:prSet/>
      <dgm:spPr/>
      <dgm:t>
        <a:bodyPr/>
        <a:lstStyle/>
        <a:p>
          <a:r>
            <a:rPr lang="hr-HR"/>
            <a:t>A) INSERT</a:t>
          </a:r>
          <a:endParaRPr lang="en-US"/>
        </a:p>
      </dgm:t>
    </dgm:pt>
    <dgm:pt modelId="{F65B6A3D-C50D-4120-8A4C-E95C4E4439DA}" type="parTrans" cxnId="{3002791F-218E-466E-93BE-A5D2F319AECB}">
      <dgm:prSet/>
      <dgm:spPr/>
      <dgm:t>
        <a:bodyPr/>
        <a:lstStyle/>
        <a:p>
          <a:endParaRPr lang="en-US"/>
        </a:p>
      </dgm:t>
    </dgm:pt>
    <dgm:pt modelId="{679B4FB7-4B21-4746-96E7-E144ED133DA3}" type="sibTrans" cxnId="{3002791F-218E-466E-93BE-A5D2F319AECB}">
      <dgm:prSet/>
      <dgm:spPr/>
      <dgm:t>
        <a:bodyPr/>
        <a:lstStyle/>
        <a:p>
          <a:endParaRPr lang="en-US"/>
        </a:p>
      </dgm:t>
    </dgm:pt>
    <dgm:pt modelId="{9A4ECBA8-13BA-4245-B5CF-EACFA710D66E}">
      <dgm:prSet/>
      <dgm:spPr/>
      <dgm:t>
        <a:bodyPr/>
        <a:lstStyle/>
        <a:p>
          <a:r>
            <a:rPr lang="hr-HR"/>
            <a:t>B) PLAN</a:t>
          </a:r>
          <a:endParaRPr lang="en-US"/>
        </a:p>
      </dgm:t>
    </dgm:pt>
    <dgm:pt modelId="{9606FF3E-04E5-4029-8274-5501F2CC67B8}" type="parTrans" cxnId="{181B99B4-8974-410B-8430-43C9E9E6C44F}">
      <dgm:prSet/>
      <dgm:spPr/>
      <dgm:t>
        <a:bodyPr/>
        <a:lstStyle/>
        <a:p>
          <a:endParaRPr lang="en-US"/>
        </a:p>
      </dgm:t>
    </dgm:pt>
    <dgm:pt modelId="{0584999D-52F2-4B8E-BCCB-BA39321EDC8B}" type="sibTrans" cxnId="{181B99B4-8974-410B-8430-43C9E9E6C44F}">
      <dgm:prSet/>
      <dgm:spPr/>
      <dgm:t>
        <a:bodyPr/>
        <a:lstStyle/>
        <a:p>
          <a:endParaRPr lang="en-US"/>
        </a:p>
      </dgm:t>
    </dgm:pt>
    <dgm:pt modelId="{4F559B17-9738-46F0-9C3E-554FEA44376F}">
      <dgm:prSet/>
      <dgm:spPr/>
      <dgm:t>
        <a:bodyPr/>
        <a:lstStyle/>
        <a:p>
          <a:r>
            <a:rPr lang="hr-HR"/>
            <a:t>C) KADAR</a:t>
          </a:r>
          <a:endParaRPr lang="en-US"/>
        </a:p>
      </dgm:t>
    </dgm:pt>
    <dgm:pt modelId="{C276E480-1E30-4398-B0D4-5E6DB16BA467}" type="parTrans" cxnId="{ACEFB42B-F96B-4593-9424-5D8C2D233B97}">
      <dgm:prSet/>
      <dgm:spPr/>
      <dgm:t>
        <a:bodyPr/>
        <a:lstStyle/>
        <a:p>
          <a:endParaRPr lang="en-US"/>
        </a:p>
      </dgm:t>
    </dgm:pt>
    <dgm:pt modelId="{B9F18498-7A22-4AED-90FC-5DD19B4E4153}" type="sibTrans" cxnId="{ACEFB42B-F96B-4593-9424-5D8C2D233B97}">
      <dgm:prSet/>
      <dgm:spPr/>
      <dgm:t>
        <a:bodyPr/>
        <a:lstStyle/>
        <a:p>
          <a:endParaRPr lang="en-US"/>
        </a:p>
      </dgm:t>
    </dgm:pt>
    <dgm:pt modelId="{D56270B5-1D98-4C3C-9401-745C6FD2E516}" type="pres">
      <dgm:prSet presAssocID="{2D567420-DB37-4676-861D-7E03B1F1DED3}" presName="Name0" presStyleCnt="0">
        <dgm:presLayoutVars>
          <dgm:chMax/>
          <dgm:chPref/>
          <dgm:dir/>
          <dgm:animLvl val="lvl"/>
        </dgm:presLayoutVars>
      </dgm:prSet>
      <dgm:spPr/>
    </dgm:pt>
    <dgm:pt modelId="{FB321D60-44C1-40F8-860D-526CE5E583D6}" type="pres">
      <dgm:prSet presAssocID="{3C105BDB-AF6E-488B-8CAB-5D4EC81FC109}" presName="composite" presStyleCnt="0"/>
      <dgm:spPr/>
    </dgm:pt>
    <dgm:pt modelId="{8EE53B26-430C-4786-8D73-58CD38FD1CD6}" type="pres">
      <dgm:prSet presAssocID="{3C105BDB-AF6E-488B-8CAB-5D4EC81FC10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4BAE8D7-BF72-4C05-9751-3DB6E190D662}" type="pres">
      <dgm:prSet presAssocID="{3C105BDB-AF6E-488B-8CAB-5D4EC81FC10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897555A-22AF-46D6-B4E8-10C08F9B15A7}" type="pres">
      <dgm:prSet presAssocID="{3C105BDB-AF6E-488B-8CAB-5D4EC81FC109}" presName="BalanceSpacing" presStyleCnt="0"/>
      <dgm:spPr/>
    </dgm:pt>
    <dgm:pt modelId="{3F72B6EF-3D32-4781-A39A-5F1D5CD1AD5D}" type="pres">
      <dgm:prSet presAssocID="{3C105BDB-AF6E-488B-8CAB-5D4EC81FC109}" presName="BalanceSpacing1" presStyleCnt="0"/>
      <dgm:spPr/>
    </dgm:pt>
    <dgm:pt modelId="{90125769-7B2F-4F26-AC79-99FA6928541F}" type="pres">
      <dgm:prSet presAssocID="{679B4FB7-4B21-4746-96E7-E144ED133DA3}" presName="Accent1Text" presStyleLbl="node1" presStyleIdx="1" presStyleCnt="6"/>
      <dgm:spPr/>
    </dgm:pt>
    <dgm:pt modelId="{F50FC066-F600-4F20-9110-D6FAA41B19C4}" type="pres">
      <dgm:prSet presAssocID="{679B4FB7-4B21-4746-96E7-E144ED133DA3}" presName="spaceBetweenRectangles" presStyleCnt="0"/>
      <dgm:spPr/>
    </dgm:pt>
    <dgm:pt modelId="{F19F49E7-6657-4579-ABB6-3F0C1760FF0B}" type="pres">
      <dgm:prSet presAssocID="{9A4ECBA8-13BA-4245-B5CF-EACFA710D66E}" presName="composite" presStyleCnt="0"/>
      <dgm:spPr/>
    </dgm:pt>
    <dgm:pt modelId="{2950BA95-5D57-44A4-94B3-B3EFCFC62B28}" type="pres">
      <dgm:prSet presAssocID="{9A4ECBA8-13BA-4245-B5CF-EACFA710D66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0C58A7D0-C3BC-44CC-B81B-1552FE75723F}" type="pres">
      <dgm:prSet presAssocID="{9A4ECBA8-13BA-4245-B5CF-EACFA710D66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25E5B46-6FEE-4529-B477-42A7D9C578FA}" type="pres">
      <dgm:prSet presAssocID="{9A4ECBA8-13BA-4245-B5CF-EACFA710D66E}" presName="BalanceSpacing" presStyleCnt="0"/>
      <dgm:spPr/>
    </dgm:pt>
    <dgm:pt modelId="{A46246BE-347A-40E8-8685-770B5E1B0FF4}" type="pres">
      <dgm:prSet presAssocID="{9A4ECBA8-13BA-4245-B5CF-EACFA710D66E}" presName="BalanceSpacing1" presStyleCnt="0"/>
      <dgm:spPr/>
    </dgm:pt>
    <dgm:pt modelId="{A56E50FA-920A-4513-8121-4FBC1E7F74B5}" type="pres">
      <dgm:prSet presAssocID="{0584999D-52F2-4B8E-BCCB-BA39321EDC8B}" presName="Accent1Text" presStyleLbl="node1" presStyleIdx="3" presStyleCnt="6"/>
      <dgm:spPr/>
    </dgm:pt>
    <dgm:pt modelId="{650F560A-AB03-4846-9563-CFCFDD103B0D}" type="pres">
      <dgm:prSet presAssocID="{0584999D-52F2-4B8E-BCCB-BA39321EDC8B}" presName="spaceBetweenRectangles" presStyleCnt="0"/>
      <dgm:spPr/>
    </dgm:pt>
    <dgm:pt modelId="{C6362AF3-4CB9-4EC1-80B0-32ED9188823A}" type="pres">
      <dgm:prSet presAssocID="{4F559B17-9738-46F0-9C3E-554FEA44376F}" presName="composite" presStyleCnt="0"/>
      <dgm:spPr/>
    </dgm:pt>
    <dgm:pt modelId="{1B16DB95-D4A5-41CE-BF6C-F936F6F8A055}" type="pres">
      <dgm:prSet presAssocID="{4F559B17-9738-46F0-9C3E-554FEA44376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77593613-545A-4CF2-93F3-257450192923}" type="pres">
      <dgm:prSet presAssocID="{4F559B17-9738-46F0-9C3E-554FEA44376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BD770A3-5C37-4FF1-BF6E-01097EF41B4B}" type="pres">
      <dgm:prSet presAssocID="{4F559B17-9738-46F0-9C3E-554FEA44376F}" presName="BalanceSpacing" presStyleCnt="0"/>
      <dgm:spPr/>
    </dgm:pt>
    <dgm:pt modelId="{2ACFEACE-3B25-4AC3-B4D2-3B29714B41AF}" type="pres">
      <dgm:prSet presAssocID="{4F559B17-9738-46F0-9C3E-554FEA44376F}" presName="BalanceSpacing1" presStyleCnt="0"/>
      <dgm:spPr/>
    </dgm:pt>
    <dgm:pt modelId="{58A4A159-C305-4978-949F-EBF61B0E220B}" type="pres">
      <dgm:prSet presAssocID="{B9F18498-7A22-4AED-90FC-5DD19B4E4153}" presName="Accent1Text" presStyleLbl="node1" presStyleIdx="5" presStyleCnt="6"/>
      <dgm:spPr/>
    </dgm:pt>
  </dgm:ptLst>
  <dgm:cxnLst>
    <dgm:cxn modelId="{7BBC3213-47D7-4DDF-899B-40826C11E1D7}" type="presOf" srcId="{4F559B17-9738-46F0-9C3E-554FEA44376F}" destId="{1B16DB95-D4A5-41CE-BF6C-F936F6F8A055}" srcOrd="0" destOrd="0" presId="urn:microsoft.com/office/officeart/2008/layout/AlternatingHexagons"/>
    <dgm:cxn modelId="{3002791F-218E-466E-93BE-A5D2F319AECB}" srcId="{2D567420-DB37-4676-861D-7E03B1F1DED3}" destId="{3C105BDB-AF6E-488B-8CAB-5D4EC81FC109}" srcOrd="0" destOrd="0" parTransId="{F65B6A3D-C50D-4120-8A4C-E95C4E4439DA}" sibTransId="{679B4FB7-4B21-4746-96E7-E144ED133DA3}"/>
    <dgm:cxn modelId="{49A2812A-7C30-42F5-BE24-138E58304292}" type="presOf" srcId="{2D567420-DB37-4676-861D-7E03B1F1DED3}" destId="{D56270B5-1D98-4C3C-9401-745C6FD2E516}" srcOrd="0" destOrd="0" presId="urn:microsoft.com/office/officeart/2008/layout/AlternatingHexagons"/>
    <dgm:cxn modelId="{ACEFB42B-F96B-4593-9424-5D8C2D233B97}" srcId="{2D567420-DB37-4676-861D-7E03B1F1DED3}" destId="{4F559B17-9738-46F0-9C3E-554FEA44376F}" srcOrd="2" destOrd="0" parTransId="{C276E480-1E30-4398-B0D4-5E6DB16BA467}" sibTransId="{B9F18498-7A22-4AED-90FC-5DD19B4E4153}"/>
    <dgm:cxn modelId="{6BC49A2C-46F6-4338-AD25-19BB00F69173}" type="presOf" srcId="{0584999D-52F2-4B8E-BCCB-BA39321EDC8B}" destId="{A56E50FA-920A-4513-8121-4FBC1E7F74B5}" srcOrd="0" destOrd="0" presId="urn:microsoft.com/office/officeart/2008/layout/AlternatingHexagons"/>
    <dgm:cxn modelId="{C7905E59-523A-4434-AA65-83A359B17CD1}" type="presOf" srcId="{3C105BDB-AF6E-488B-8CAB-5D4EC81FC109}" destId="{8EE53B26-430C-4786-8D73-58CD38FD1CD6}" srcOrd="0" destOrd="0" presId="urn:microsoft.com/office/officeart/2008/layout/AlternatingHexagons"/>
    <dgm:cxn modelId="{181B99B4-8974-410B-8430-43C9E9E6C44F}" srcId="{2D567420-DB37-4676-861D-7E03B1F1DED3}" destId="{9A4ECBA8-13BA-4245-B5CF-EACFA710D66E}" srcOrd="1" destOrd="0" parTransId="{9606FF3E-04E5-4029-8274-5501F2CC67B8}" sibTransId="{0584999D-52F2-4B8E-BCCB-BA39321EDC8B}"/>
    <dgm:cxn modelId="{D8902FE5-D480-4C2B-9B28-28D44E478A25}" type="presOf" srcId="{9A4ECBA8-13BA-4245-B5CF-EACFA710D66E}" destId="{2950BA95-5D57-44A4-94B3-B3EFCFC62B28}" srcOrd="0" destOrd="0" presId="urn:microsoft.com/office/officeart/2008/layout/AlternatingHexagons"/>
    <dgm:cxn modelId="{DB958EF6-6226-4DA6-8B05-6EEE2FA7DF09}" type="presOf" srcId="{B9F18498-7A22-4AED-90FC-5DD19B4E4153}" destId="{58A4A159-C305-4978-949F-EBF61B0E220B}" srcOrd="0" destOrd="0" presId="urn:microsoft.com/office/officeart/2008/layout/AlternatingHexagons"/>
    <dgm:cxn modelId="{4C7BDAFA-1409-45E8-9AD8-472655A0F6D7}" type="presOf" srcId="{679B4FB7-4B21-4746-96E7-E144ED133DA3}" destId="{90125769-7B2F-4F26-AC79-99FA6928541F}" srcOrd="0" destOrd="0" presId="urn:microsoft.com/office/officeart/2008/layout/AlternatingHexagons"/>
    <dgm:cxn modelId="{FBF5A1A1-5179-46C6-AC85-A79E9941057F}" type="presParOf" srcId="{D56270B5-1D98-4C3C-9401-745C6FD2E516}" destId="{FB321D60-44C1-40F8-860D-526CE5E583D6}" srcOrd="0" destOrd="0" presId="urn:microsoft.com/office/officeart/2008/layout/AlternatingHexagons"/>
    <dgm:cxn modelId="{ABE14E23-1CEA-4B0A-A431-7BB4140DCC02}" type="presParOf" srcId="{FB321D60-44C1-40F8-860D-526CE5E583D6}" destId="{8EE53B26-430C-4786-8D73-58CD38FD1CD6}" srcOrd="0" destOrd="0" presId="urn:microsoft.com/office/officeart/2008/layout/AlternatingHexagons"/>
    <dgm:cxn modelId="{CD32E6A8-8093-438D-BB5B-879D66172436}" type="presParOf" srcId="{FB321D60-44C1-40F8-860D-526CE5E583D6}" destId="{F4BAE8D7-BF72-4C05-9751-3DB6E190D662}" srcOrd="1" destOrd="0" presId="urn:microsoft.com/office/officeart/2008/layout/AlternatingHexagons"/>
    <dgm:cxn modelId="{66A1420F-FC4F-483A-BA62-03554870E062}" type="presParOf" srcId="{FB321D60-44C1-40F8-860D-526CE5E583D6}" destId="{1897555A-22AF-46D6-B4E8-10C08F9B15A7}" srcOrd="2" destOrd="0" presId="urn:microsoft.com/office/officeart/2008/layout/AlternatingHexagons"/>
    <dgm:cxn modelId="{F48B4F35-900D-480B-BDB6-14272C1682F1}" type="presParOf" srcId="{FB321D60-44C1-40F8-860D-526CE5E583D6}" destId="{3F72B6EF-3D32-4781-A39A-5F1D5CD1AD5D}" srcOrd="3" destOrd="0" presId="urn:microsoft.com/office/officeart/2008/layout/AlternatingHexagons"/>
    <dgm:cxn modelId="{B541D385-46FD-4377-BCD3-47BFB4C736B6}" type="presParOf" srcId="{FB321D60-44C1-40F8-860D-526CE5E583D6}" destId="{90125769-7B2F-4F26-AC79-99FA6928541F}" srcOrd="4" destOrd="0" presId="urn:microsoft.com/office/officeart/2008/layout/AlternatingHexagons"/>
    <dgm:cxn modelId="{7692DAB4-7E3C-402B-8BC3-33F31C05EEA5}" type="presParOf" srcId="{D56270B5-1D98-4C3C-9401-745C6FD2E516}" destId="{F50FC066-F600-4F20-9110-D6FAA41B19C4}" srcOrd="1" destOrd="0" presId="urn:microsoft.com/office/officeart/2008/layout/AlternatingHexagons"/>
    <dgm:cxn modelId="{076D711A-5248-494A-8C41-D99B1D4C8D63}" type="presParOf" srcId="{D56270B5-1D98-4C3C-9401-745C6FD2E516}" destId="{F19F49E7-6657-4579-ABB6-3F0C1760FF0B}" srcOrd="2" destOrd="0" presId="urn:microsoft.com/office/officeart/2008/layout/AlternatingHexagons"/>
    <dgm:cxn modelId="{EE1E0EDF-E98B-405A-AEC2-5AAE4F8DA0BD}" type="presParOf" srcId="{F19F49E7-6657-4579-ABB6-3F0C1760FF0B}" destId="{2950BA95-5D57-44A4-94B3-B3EFCFC62B28}" srcOrd="0" destOrd="0" presId="urn:microsoft.com/office/officeart/2008/layout/AlternatingHexagons"/>
    <dgm:cxn modelId="{CEC0CA8A-4854-4128-92F9-1BC82D3DA6E6}" type="presParOf" srcId="{F19F49E7-6657-4579-ABB6-3F0C1760FF0B}" destId="{0C58A7D0-C3BC-44CC-B81B-1552FE75723F}" srcOrd="1" destOrd="0" presId="urn:microsoft.com/office/officeart/2008/layout/AlternatingHexagons"/>
    <dgm:cxn modelId="{CB6B0E7C-687F-4781-AAD3-BBD36A04D489}" type="presParOf" srcId="{F19F49E7-6657-4579-ABB6-3F0C1760FF0B}" destId="{E25E5B46-6FEE-4529-B477-42A7D9C578FA}" srcOrd="2" destOrd="0" presId="urn:microsoft.com/office/officeart/2008/layout/AlternatingHexagons"/>
    <dgm:cxn modelId="{D467581C-008A-4804-AB7E-43829619916E}" type="presParOf" srcId="{F19F49E7-6657-4579-ABB6-3F0C1760FF0B}" destId="{A46246BE-347A-40E8-8685-770B5E1B0FF4}" srcOrd="3" destOrd="0" presId="urn:microsoft.com/office/officeart/2008/layout/AlternatingHexagons"/>
    <dgm:cxn modelId="{1A17D889-F810-4A13-BDC7-9567C55A16AB}" type="presParOf" srcId="{F19F49E7-6657-4579-ABB6-3F0C1760FF0B}" destId="{A56E50FA-920A-4513-8121-4FBC1E7F74B5}" srcOrd="4" destOrd="0" presId="urn:microsoft.com/office/officeart/2008/layout/AlternatingHexagons"/>
    <dgm:cxn modelId="{5E628119-3402-4643-ACE7-240B9A8BAF05}" type="presParOf" srcId="{D56270B5-1D98-4C3C-9401-745C6FD2E516}" destId="{650F560A-AB03-4846-9563-CFCFDD103B0D}" srcOrd="3" destOrd="0" presId="urn:microsoft.com/office/officeart/2008/layout/AlternatingHexagons"/>
    <dgm:cxn modelId="{7BA45355-24E1-45E8-9FEA-C204EF9FAAC3}" type="presParOf" srcId="{D56270B5-1D98-4C3C-9401-745C6FD2E516}" destId="{C6362AF3-4CB9-4EC1-80B0-32ED9188823A}" srcOrd="4" destOrd="0" presId="urn:microsoft.com/office/officeart/2008/layout/AlternatingHexagons"/>
    <dgm:cxn modelId="{09AD9C7D-B133-4E7E-BEFE-DBA1579D5ED4}" type="presParOf" srcId="{C6362AF3-4CB9-4EC1-80B0-32ED9188823A}" destId="{1B16DB95-D4A5-41CE-BF6C-F936F6F8A055}" srcOrd="0" destOrd="0" presId="urn:microsoft.com/office/officeart/2008/layout/AlternatingHexagons"/>
    <dgm:cxn modelId="{620E1A3D-6A34-4DFB-A286-27828387B17F}" type="presParOf" srcId="{C6362AF3-4CB9-4EC1-80B0-32ED9188823A}" destId="{77593613-545A-4CF2-93F3-257450192923}" srcOrd="1" destOrd="0" presId="urn:microsoft.com/office/officeart/2008/layout/AlternatingHexagons"/>
    <dgm:cxn modelId="{6E6F31BE-D24D-4945-ABC9-1A8FCF6792EF}" type="presParOf" srcId="{C6362AF3-4CB9-4EC1-80B0-32ED9188823A}" destId="{FBD770A3-5C37-4FF1-BF6E-01097EF41B4B}" srcOrd="2" destOrd="0" presId="urn:microsoft.com/office/officeart/2008/layout/AlternatingHexagons"/>
    <dgm:cxn modelId="{658E46CA-9CFB-43F1-BD60-2ED4A2046EE7}" type="presParOf" srcId="{C6362AF3-4CB9-4EC1-80B0-32ED9188823A}" destId="{2ACFEACE-3B25-4AC3-B4D2-3B29714B41AF}" srcOrd="3" destOrd="0" presId="urn:microsoft.com/office/officeart/2008/layout/AlternatingHexagons"/>
    <dgm:cxn modelId="{C1A7A291-D7C8-4567-9EBA-7D24D9109206}" type="presParOf" srcId="{C6362AF3-4CB9-4EC1-80B0-32ED9188823A}" destId="{58A4A159-C305-4978-949F-EBF61B0E220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ADF12-F635-4749-909E-806551C7BC4F}">
      <dsp:nvSpPr>
        <dsp:cNvPr id="0" name=""/>
        <dsp:cNvSpPr/>
      </dsp:nvSpPr>
      <dsp:spPr>
        <a:xfrm>
          <a:off x="0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61AB8-7F5A-4535-82AB-E1227A88797C}">
      <dsp:nvSpPr>
        <dsp:cNvPr id="0" name=""/>
        <dsp:cNvSpPr/>
      </dsp:nvSpPr>
      <dsp:spPr>
        <a:xfrm>
          <a:off x="328612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300" kern="1200"/>
            <a:t>A) ljepilo</a:t>
          </a:r>
          <a:endParaRPr lang="en-US" sz="5300" kern="1200"/>
        </a:p>
      </dsp:txBody>
      <dsp:txXfrm>
        <a:off x="383617" y="1254950"/>
        <a:ext cx="2847502" cy="1768010"/>
      </dsp:txXfrm>
    </dsp:sp>
    <dsp:sp modelId="{25137EE7-9EFC-4CCA-A2A7-5AB2A86CCF3C}">
      <dsp:nvSpPr>
        <dsp:cNvPr id="0" name=""/>
        <dsp:cNvSpPr/>
      </dsp:nvSpPr>
      <dsp:spPr>
        <a:xfrm>
          <a:off x="3614737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C7026-09AB-4362-838B-C007FE9031B2}">
      <dsp:nvSpPr>
        <dsp:cNvPr id="0" name=""/>
        <dsp:cNvSpPr/>
      </dsp:nvSpPr>
      <dsp:spPr>
        <a:xfrm>
          <a:off x="3943350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300" kern="1200"/>
            <a:t>B) vrpca</a:t>
          </a:r>
          <a:endParaRPr lang="en-US" sz="5300" kern="1200"/>
        </a:p>
      </dsp:txBody>
      <dsp:txXfrm>
        <a:off x="3998355" y="1254950"/>
        <a:ext cx="2847502" cy="1768010"/>
      </dsp:txXfrm>
    </dsp:sp>
    <dsp:sp modelId="{7BF2E31C-2EAA-487F-9874-F904344BFA51}">
      <dsp:nvSpPr>
        <dsp:cNvPr id="0" name=""/>
        <dsp:cNvSpPr/>
      </dsp:nvSpPr>
      <dsp:spPr>
        <a:xfrm>
          <a:off x="7229475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D4B9E-5514-453D-9E65-E6E945062649}">
      <dsp:nvSpPr>
        <dsp:cNvPr id="0" name=""/>
        <dsp:cNvSpPr/>
      </dsp:nvSpPr>
      <dsp:spPr>
        <a:xfrm>
          <a:off x="7558087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300" kern="1200"/>
            <a:t>C) slika</a:t>
          </a:r>
          <a:endParaRPr lang="en-US" sz="5300" kern="1200"/>
        </a:p>
      </dsp:txBody>
      <dsp:txXfrm>
        <a:off x="7613092" y="1254950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35E94-CB71-44B3-8C79-6BC7DF395840}">
      <dsp:nvSpPr>
        <dsp:cNvPr id="0" name=""/>
        <dsp:cNvSpPr/>
      </dsp:nvSpPr>
      <dsp:spPr>
        <a:xfrm>
          <a:off x="0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9DD07-11DB-48B9-BE00-527FA20CF73C}">
      <dsp:nvSpPr>
        <dsp:cNvPr id="0" name=""/>
        <dsp:cNvSpPr/>
      </dsp:nvSpPr>
      <dsp:spPr>
        <a:xfrm>
          <a:off x="328612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/>
            <a:t>Kapetan Kuka</a:t>
          </a:r>
          <a:endParaRPr lang="en-US" sz="4900" kern="1200"/>
        </a:p>
      </dsp:txBody>
      <dsp:txXfrm>
        <a:off x="383617" y="1254950"/>
        <a:ext cx="2847502" cy="1768010"/>
      </dsp:txXfrm>
    </dsp:sp>
    <dsp:sp modelId="{3C83BBAC-1955-427B-9FB3-8BAD7944CB44}">
      <dsp:nvSpPr>
        <dsp:cNvPr id="0" name=""/>
        <dsp:cNvSpPr/>
      </dsp:nvSpPr>
      <dsp:spPr>
        <a:xfrm>
          <a:off x="3614737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186FC-01D9-4AC4-B14F-BE833F3D4A8A}">
      <dsp:nvSpPr>
        <dsp:cNvPr id="0" name=""/>
        <dsp:cNvSpPr/>
      </dsp:nvSpPr>
      <dsp:spPr>
        <a:xfrm>
          <a:off x="3943350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/>
            <a:t>Iron Man</a:t>
          </a:r>
          <a:endParaRPr lang="en-US" sz="4900" kern="1200"/>
        </a:p>
      </dsp:txBody>
      <dsp:txXfrm>
        <a:off x="3998355" y="1254950"/>
        <a:ext cx="2847502" cy="1768010"/>
      </dsp:txXfrm>
    </dsp:sp>
    <dsp:sp modelId="{B3DC82F8-77F1-42C8-8E71-B3E5833C4DFF}">
      <dsp:nvSpPr>
        <dsp:cNvPr id="0" name=""/>
        <dsp:cNvSpPr/>
      </dsp:nvSpPr>
      <dsp:spPr>
        <a:xfrm>
          <a:off x="7229475" y="887763"/>
          <a:ext cx="2957512" cy="18780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56348-20AE-4B2A-A593-51330AFE2701}">
      <dsp:nvSpPr>
        <dsp:cNvPr id="0" name=""/>
        <dsp:cNvSpPr/>
      </dsp:nvSpPr>
      <dsp:spPr>
        <a:xfrm>
          <a:off x="7558087" y="1199945"/>
          <a:ext cx="2957512" cy="187802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/>
            <a:t>Captain America</a:t>
          </a:r>
          <a:endParaRPr lang="en-US" sz="4900" kern="1200"/>
        </a:p>
      </dsp:txBody>
      <dsp:txXfrm>
        <a:off x="7613092" y="1254950"/>
        <a:ext cx="2847502" cy="176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90EE0-BD9A-4EFC-92DC-7284F6BBC537}">
      <dsp:nvSpPr>
        <dsp:cNvPr id="0" name=""/>
        <dsp:cNvSpPr/>
      </dsp:nvSpPr>
      <dsp:spPr>
        <a:xfrm>
          <a:off x="0" y="99702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/>
            <a:t>A) Crna jabuka</a:t>
          </a:r>
          <a:endParaRPr lang="en-US" sz="4800" kern="1200"/>
        </a:p>
      </dsp:txBody>
      <dsp:txXfrm>
        <a:off x="0" y="997027"/>
        <a:ext cx="3286125" cy="1971675"/>
      </dsp:txXfrm>
    </dsp:sp>
    <dsp:sp modelId="{1CE8EAC1-4683-4BEA-AE11-806BDB3C3200}">
      <dsp:nvSpPr>
        <dsp:cNvPr id="0" name=""/>
        <dsp:cNvSpPr/>
      </dsp:nvSpPr>
      <dsp:spPr>
        <a:xfrm>
          <a:off x="3614737" y="99702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/>
            <a:t>B) Zlatna malina</a:t>
          </a:r>
          <a:endParaRPr lang="en-US" sz="4800" kern="1200"/>
        </a:p>
      </dsp:txBody>
      <dsp:txXfrm>
        <a:off x="3614737" y="997027"/>
        <a:ext cx="3286125" cy="1971675"/>
      </dsp:txXfrm>
    </dsp:sp>
    <dsp:sp modelId="{77A4F0BD-DB8E-4A08-8C6C-DF22995589A3}">
      <dsp:nvSpPr>
        <dsp:cNvPr id="0" name=""/>
        <dsp:cNvSpPr/>
      </dsp:nvSpPr>
      <dsp:spPr>
        <a:xfrm>
          <a:off x="7229475" y="99702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/>
            <a:t>C) Oscarova palma</a:t>
          </a:r>
          <a:endParaRPr lang="en-US" sz="4800" kern="1200"/>
        </a:p>
      </dsp:txBody>
      <dsp:txXfrm>
        <a:off x="7229475" y="997027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F5BAA-6AB7-45B3-8A5F-65BA564F0C5E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5B695-7F67-4879-A7BC-4F9B1C060E57}">
      <dsp:nvSpPr>
        <dsp:cNvPr id="0" name=""/>
        <dsp:cNvSpPr/>
      </dsp:nvSpPr>
      <dsp:spPr>
        <a:xfrm>
          <a:off x="525780" y="19448"/>
          <a:ext cx="7360920" cy="97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/>
            <a:t>A) Angelina Jolie</a:t>
          </a:r>
          <a:endParaRPr lang="en-US" sz="3300" kern="1200"/>
        </a:p>
      </dsp:txBody>
      <dsp:txXfrm>
        <a:off x="573335" y="67003"/>
        <a:ext cx="7265810" cy="879050"/>
      </dsp:txXfrm>
    </dsp:sp>
    <dsp:sp modelId="{A9F147C5-61F6-466E-B3FD-2D2CC52C45F5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C0301-B609-4D72-A9C2-E55B3E5B8FC9}">
      <dsp:nvSpPr>
        <dsp:cNvPr id="0" name=""/>
        <dsp:cNvSpPr/>
      </dsp:nvSpPr>
      <dsp:spPr>
        <a:xfrm>
          <a:off x="525780" y="1516329"/>
          <a:ext cx="7360920" cy="974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/>
            <a:t>B) Sandra Bullock</a:t>
          </a:r>
          <a:endParaRPr lang="en-US" sz="3300" kern="1200"/>
        </a:p>
      </dsp:txBody>
      <dsp:txXfrm>
        <a:off x="573335" y="1563884"/>
        <a:ext cx="7265810" cy="879050"/>
      </dsp:txXfrm>
    </dsp:sp>
    <dsp:sp modelId="{F3A6E86C-B5EF-4675-9680-BC4624285DF4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852B2-1D3A-433E-9F41-21C57E6765C2}">
      <dsp:nvSpPr>
        <dsp:cNvPr id="0" name=""/>
        <dsp:cNvSpPr/>
      </dsp:nvSpPr>
      <dsp:spPr>
        <a:xfrm>
          <a:off x="525780" y="3013209"/>
          <a:ext cx="7360920" cy="974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/>
            <a:t>C) Lana del Ray</a:t>
          </a:r>
          <a:endParaRPr lang="en-US" sz="3300" kern="1200"/>
        </a:p>
      </dsp:txBody>
      <dsp:txXfrm>
        <a:off x="573335" y="3060764"/>
        <a:ext cx="7265810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25E6-604C-45A1-B9FC-AA00E60C8283}">
      <dsp:nvSpPr>
        <dsp:cNvPr id="0" name=""/>
        <dsp:cNvSpPr/>
      </dsp:nvSpPr>
      <dsp:spPr>
        <a:xfrm>
          <a:off x="0" y="40139"/>
          <a:ext cx="6666833" cy="32830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kern="1200" dirty="0"/>
            <a:t>U posljednjim nastavcima istoimenog filma, koji glumac tumači lik Jamesa Bonda?</a:t>
          </a:r>
          <a:endParaRPr lang="en-US" sz="3900" kern="1200" dirty="0"/>
        </a:p>
      </dsp:txBody>
      <dsp:txXfrm>
        <a:off x="160264" y="200403"/>
        <a:ext cx="6346305" cy="2962491"/>
      </dsp:txXfrm>
    </dsp:sp>
    <dsp:sp modelId="{52EEEC2B-36EB-4361-B311-51602C949B6F}">
      <dsp:nvSpPr>
        <dsp:cNvPr id="0" name=""/>
        <dsp:cNvSpPr/>
      </dsp:nvSpPr>
      <dsp:spPr>
        <a:xfrm>
          <a:off x="0" y="3323159"/>
          <a:ext cx="6666833" cy="2090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000" kern="1200" dirty="0"/>
            <a:t>George </a:t>
          </a:r>
          <a:r>
            <a:rPr lang="hr-HR" sz="3000" kern="1200" dirty="0" err="1"/>
            <a:t>Cloney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000" kern="1200"/>
            <a:t>Robert de Niro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3000" kern="1200"/>
            <a:t>Daniel Craig</a:t>
          </a:r>
          <a:endParaRPr lang="en-US" sz="3000" kern="1200"/>
        </a:p>
      </dsp:txBody>
      <dsp:txXfrm>
        <a:off x="0" y="3323159"/>
        <a:ext cx="6666833" cy="2090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3B26-430C-4786-8D73-58CD38FD1CD6}">
      <dsp:nvSpPr>
        <dsp:cNvPr id="0" name=""/>
        <dsp:cNvSpPr/>
      </dsp:nvSpPr>
      <dsp:spPr>
        <a:xfrm rot="5400000">
          <a:off x="2644976" y="297938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A) INSERT</a:t>
          </a:r>
          <a:endParaRPr lang="en-US" sz="2300" kern="1200"/>
        </a:p>
      </dsp:txBody>
      <dsp:txXfrm rot="-5400000">
        <a:off x="2993403" y="455729"/>
        <a:ext cx="1040290" cy="1195734"/>
      </dsp:txXfrm>
    </dsp:sp>
    <dsp:sp modelId="{F4BAE8D7-BF72-4C05-9751-3DB6E190D662}">
      <dsp:nvSpPr>
        <dsp:cNvPr id="0" name=""/>
        <dsp:cNvSpPr/>
      </dsp:nvSpPr>
      <dsp:spPr>
        <a:xfrm>
          <a:off x="4315068" y="532452"/>
          <a:ext cx="1938653" cy="1042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25769-7B2F-4F26-AC79-99FA6928541F}">
      <dsp:nvSpPr>
        <dsp:cNvPr id="0" name=""/>
        <dsp:cNvSpPr/>
      </dsp:nvSpPr>
      <dsp:spPr>
        <a:xfrm rot="5400000">
          <a:off x="1012755" y="297938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61182" y="455729"/>
        <a:ext cx="1040290" cy="1195734"/>
      </dsp:txXfrm>
    </dsp:sp>
    <dsp:sp modelId="{2950BA95-5D57-44A4-94B3-B3EFCFC62B28}">
      <dsp:nvSpPr>
        <dsp:cNvPr id="0" name=""/>
        <dsp:cNvSpPr/>
      </dsp:nvSpPr>
      <dsp:spPr>
        <a:xfrm rot="5400000">
          <a:off x="1825739" y="1772426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B) PLAN</a:t>
          </a:r>
          <a:endParaRPr lang="en-US" sz="2300" kern="1200"/>
        </a:p>
      </dsp:txBody>
      <dsp:txXfrm rot="-5400000">
        <a:off x="2174166" y="1930217"/>
        <a:ext cx="1040290" cy="1195734"/>
      </dsp:txXfrm>
    </dsp:sp>
    <dsp:sp modelId="{0C58A7D0-C3BC-44CC-B81B-1552FE75723F}">
      <dsp:nvSpPr>
        <dsp:cNvPr id="0" name=""/>
        <dsp:cNvSpPr/>
      </dsp:nvSpPr>
      <dsp:spPr>
        <a:xfrm>
          <a:off x="0" y="2006941"/>
          <a:ext cx="1876116" cy="1042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E50FA-920A-4513-8121-4FBC1E7F74B5}">
      <dsp:nvSpPr>
        <dsp:cNvPr id="0" name=""/>
        <dsp:cNvSpPr/>
      </dsp:nvSpPr>
      <dsp:spPr>
        <a:xfrm rot="5400000">
          <a:off x="3457960" y="1772426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806387" y="1930217"/>
        <a:ext cx="1040290" cy="1195734"/>
      </dsp:txXfrm>
    </dsp:sp>
    <dsp:sp modelId="{1B16DB95-D4A5-41CE-BF6C-F936F6F8A055}">
      <dsp:nvSpPr>
        <dsp:cNvPr id="0" name=""/>
        <dsp:cNvSpPr/>
      </dsp:nvSpPr>
      <dsp:spPr>
        <a:xfrm rot="5400000">
          <a:off x="2644976" y="3246915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C) KADAR</a:t>
          </a:r>
          <a:endParaRPr lang="en-US" sz="2300" kern="1200"/>
        </a:p>
      </dsp:txBody>
      <dsp:txXfrm rot="-5400000">
        <a:off x="2993403" y="3404706"/>
        <a:ext cx="1040290" cy="1195734"/>
      </dsp:txXfrm>
    </dsp:sp>
    <dsp:sp modelId="{77593613-545A-4CF2-93F3-257450192923}">
      <dsp:nvSpPr>
        <dsp:cNvPr id="0" name=""/>
        <dsp:cNvSpPr/>
      </dsp:nvSpPr>
      <dsp:spPr>
        <a:xfrm>
          <a:off x="4315068" y="3481430"/>
          <a:ext cx="1938653" cy="1042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4A159-C305-4978-949F-EBF61B0E220B}">
      <dsp:nvSpPr>
        <dsp:cNvPr id="0" name=""/>
        <dsp:cNvSpPr/>
      </dsp:nvSpPr>
      <dsp:spPr>
        <a:xfrm rot="5400000">
          <a:off x="1012755" y="3246915"/>
          <a:ext cx="1737144" cy="1511316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61182" y="3404706"/>
        <a:ext cx="1040290" cy="1195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30B01B-DB56-4497-BF78-989454E8D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4E41FB-93CC-42C4-8121-0A606A795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A273D5C-CF8F-4ED0-954A-E824F95D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8F94381-AFC3-4860-82B7-11FEE149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551030-9D8C-4862-ABEE-936D4E48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77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4EB1A6-C0EF-45D3-A266-F1192774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AED3DE7-7A66-4048-AAA7-58E856F5A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837B4A-EFC6-482E-BE30-D93E7E7B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4BE3D8-2B1B-4397-ABD5-098CCC81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71A9C66-64C8-473E-B2D7-FEC0C0FB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657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7FA5DBA-53ED-47EB-B7A9-E62B22360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E62C618-AF08-47CE-B1E2-D7DC79CC5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582A17-C88F-45CA-885B-E1481A0A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2763BA-513E-4DC5-AB07-FACDDF96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475DA9-0435-4014-879D-30AFD689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954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4C41EE-F7FA-46AF-BBE0-28E2F8A6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31D4A3-F39A-4D90-9247-2CAE0E44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D0D10F-CADD-4AE8-A189-2C26E1E1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12352C7-F89E-4CF7-868F-F52D27EB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9EB874-71E6-4EC7-AB47-A28CACD9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535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994287-805C-4956-969A-7DFF67BF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7389FD5-E901-4E74-9130-BF380A5D4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33F734-CC74-43B1-A498-9972C85F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79D277-A2CE-4397-97CF-7CC3BF34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F5260F-4C0C-426B-8B00-CE57AA23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90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1EA32F-6540-4713-A14C-AF0224D3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1F15E0-8093-41BA-B28D-585C684E3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A7943ED-C9DF-44D6-A956-EAC19A8CE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A296C03-6832-44B1-B6C8-6DD9942A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7D40DC7-2C93-492F-99E1-B1F591AD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6E5E577-AB08-450A-B8D2-C66CF2E2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208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B59C17-CE71-4168-B8B3-C64048CD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C3CF540-FC33-4077-8126-B463DB47D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0C04CE8-989D-4866-B602-294959686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9B11177-3E34-4411-9089-AD5A8E5E6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D36FCCC-E022-4329-A0B1-DE8E3ADC4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A38CB37-8A0A-4D1B-98AF-7CA54847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0A75CB0-D0D4-44AA-A9FB-B8057CFA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8F3AD1D-2A7C-4025-A86C-A4956640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438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2D1215-51CE-4BFF-AB9F-4B2FD1F1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70A5059-4F76-4024-851A-BBA813AC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3BC628C-877C-4564-B7AC-EC6EA601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A56EA51-B0F8-41C6-ACE9-18933271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021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9D18FD8-0C8C-4F76-B5CF-C69FC434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C6E8A30-0CD6-4C75-95D2-35313891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FACC13C-992F-4292-90D8-E665B0C8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905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325C0-3CD3-4B5C-AE0B-99328017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AE4FB6-72A1-461C-A7F7-63724EE4B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759FBD0-52B1-48AB-BC7A-021AEDB2F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F0928AA-4DA5-4669-883E-32BDC609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1A0BC04-8CF9-41C8-8E8B-9FA99413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BF27638-C711-4049-8BCB-604B58C0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61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7C1923-6D0F-4119-8BCC-73EB83C8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E15FA55-3FD8-4997-8147-9D6F35C41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916D65-604E-425C-A20F-7D3F2FE6B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6940870-5FEC-4972-8027-54F5FB4B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001F3F-E50F-4E35-8161-32FF1A5C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4314EDB-FFD9-4D89-BCD1-83B4B824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875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DAA219-53C3-4C42-BEE2-B66DAA25C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0C7464-B15E-4217-A6E9-DAD4DC41F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1B4659B-CFBE-43F7-A588-6A2BF2F82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D24D-D085-404E-8EAB-C1253AF8AECB}" type="datetimeFigureOut">
              <a:rPr lang="hr-HR" smtClean="0"/>
              <a:t>15.10.2023.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236EE6-7C29-45F5-AF80-E26E84D0E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418CFFF-45BA-48AE-A435-F8EFEFCDE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8E950-A646-4583-848B-512A547D4A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164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1500.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r.wikipedia.org/wiki/Leonardo_da_Vinci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aphic 38">
            <a:extLst>
              <a:ext uri="{FF2B5EF4-FFF2-40B4-BE49-F238E27FC236}">
                <a16:creationId xmlns:a16="http://schemas.microsoft.com/office/drawing/2014/main" id="{F0E417D8-88AA-4184-A08D-DEF97C6C9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85795" y="1690979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B4E045-9FB0-41C4-AC74-479EA20D8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1C7A48-09EB-4AF0-84CB-7EE408C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6E5F32-B5B2-45E3-9C18-BBC9005C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45E68B-E61B-4EAE-9672-3A52AEC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6263" y="1119679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C3443F-23BE-4CBE-868F-59AC88B19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2788" y="1397000"/>
            <a:ext cx="4502041" cy="3008397"/>
          </a:xfrm>
        </p:spPr>
        <p:txBody>
          <a:bodyPr>
            <a:normAutofit/>
          </a:bodyPr>
          <a:lstStyle/>
          <a:p>
            <a:r>
              <a:rPr lang="hr-HR" sz="5400">
                <a:solidFill>
                  <a:schemeClr val="bg1"/>
                </a:solidFill>
              </a:rPr>
              <a:t>MEDIJSKA KULTURA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CCB0B3-C359-4208-B967-9B740045D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4211" y="4497473"/>
            <a:ext cx="3624471" cy="811604"/>
          </a:xfrm>
        </p:spPr>
        <p:txBody>
          <a:bodyPr>
            <a:normAutofit/>
          </a:bodyPr>
          <a:lstStyle/>
          <a:p>
            <a:r>
              <a:rPr lang="hr-HR" sz="2000">
                <a:solidFill>
                  <a:schemeClr val="bg1"/>
                </a:solidFill>
              </a:rPr>
              <a:t>PONAVLJANJE SADRŽAJA </a:t>
            </a: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31" name="Graphic 212">
            <a:extLst>
              <a:ext uri="{FF2B5EF4-FFF2-40B4-BE49-F238E27FC236}">
                <a16:creationId xmlns:a16="http://schemas.microsoft.com/office/drawing/2014/main" id="{63DD1BD1-81FE-4F15-A934-E9AE94AE9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Graphic 212">
            <a:extLst>
              <a:ext uri="{FF2B5EF4-FFF2-40B4-BE49-F238E27FC236}">
                <a16:creationId xmlns:a16="http://schemas.microsoft.com/office/drawing/2014/main" id="{120AB9A0-C0C4-43DA-9A34-FA3A4079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15DD1-EC9D-4BE1-846B-8BEF57D3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B78D2B9-C9C4-4A37-A12C-A09FC115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aphic 4">
            <a:extLst>
              <a:ext uri="{FF2B5EF4-FFF2-40B4-BE49-F238E27FC236}">
                <a16:creationId xmlns:a16="http://schemas.microsoft.com/office/drawing/2014/main" id="{DFC7EBB5-848C-4B1C-BE84-4CF07E90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59707" y="3876466"/>
            <a:ext cx="1056155" cy="105615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8315F3-A078-427A-92BE-34EC9E574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3DFAF5C-63B0-43FB-80BE-CC45D99F5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AD937F2-A44A-479C-A7EB-4EE7686A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7834CC3-9461-418F-A593-FC09CD79B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D68AA1C-0667-46EE-A8BE-CAAA3EAF9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F403B5-430A-450F-97C1-73160966C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B38EBB0-5161-46F3-83D7-D9F478B1A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47EDFA5-AD01-40BE-91A2-A0C17862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E0C47E-FE2F-4A8C-942E-1026D02D3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A309DA7-4C25-40F5-AC21-DA06D9C98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90F5FA-D4BF-4264-A8E9-365566EC7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47FD6B5-9B47-4500-9D65-7BD21730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A06612-80DE-4467-A50C-0CB390D6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74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F0E417D8-88AA-4184-A08D-DEF97C6C9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85795" y="1690979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B4E045-9FB0-41C4-AC74-479EA20D8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1C7A48-09EB-4AF0-84CB-7EE408C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E5F32-B5B2-45E3-9C18-BBC9005C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45E68B-E61B-4EAE-9672-3A52AEC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6263" y="1119679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607314C-7B10-42A6-9654-FF403D93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788" y="1397000"/>
            <a:ext cx="4502041" cy="30083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Što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je RETROSPEKCIJA?</a:t>
            </a: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63DD1BD1-81FE-4F15-A934-E9AE94AE9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120AB9A0-C0C4-43DA-9A34-FA3A4079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815DD1-EC9D-4BE1-846B-8BEF57D3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78D2B9-C9C4-4A37-A12C-A09FC115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DFC7EBB5-848C-4B1C-BE84-4CF07E90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59707" y="3876466"/>
            <a:ext cx="1056155" cy="105615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8315F3-A078-427A-92BE-34EC9E574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DFAF5C-63B0-43FB-80BE-CC45D99F5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D937F2-A44A-479C-A7EB-4EE7686A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834CC3-9461-418F-A593-FC09CD79B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68AA1C-0667-46EE-A8BE-CAAA3EAF9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0F403B5-430A-450F-97C1-73160966C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38EBB0-5161-46F3-83D7-D9F478B1A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7EDFA5-AD01-40BE-91A2-A0C17862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6E0C47E-FE2F-4A8C-942E-1026D02D3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309DA7-4C25-40F5-AC21-DA06D9C98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290F5FA-D4BF-4264-A8E9-365566EC7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7FD6B5-9B47-4500-9D65-7BD21730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CA06612-80DE-4467-A50C-0CB390D6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656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Filmska izražajna sredstva - Kino Valli">
            <a:extLst>
              <a:ext uri="{FF2B5EF4-FFF2-40B4-BE49-F238E27FC236}">
                <a16:creationId xmlns:a16="http://schemas.microsoft.com/office/drawing/2014/main" id="{FE956D5E-5032-622B-C795-B92701A22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b="514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D9EED8-963D-FDAD-187D-19F3B25D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133648" cy="1899912"/>
          </a:xfrm>
        </p:spPr>
        <p:txBody>
          <a:bodyPr>
            <a:normAutofit/>
          </a:bodyPr>
          <a:lstStyle/>
          <a:p>
            <a:r>
              <a:rPr lang="hr-HR" sz="4000" dirty="0"/>
              <a:t>Nabroji filmska izražajna sredstva.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1B530B-6943-19F1-C699-0517484C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754296"/>
            <a:ext cx="3822189" cy="2747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Kadar</a:t>
            </a:r>
          </a:p>
          <a:p>
            <a:pPr>
              <a:lnSpc>
                <a:spcPct val="150000"/>
              </a:lnSpc>
            </a:pPr>
            <a:r>
              <a:rPr lang="hr-HR" dirty="0"/>
              <a:t>Kut snimanja</a:t>
            </a:r>
          </a:p>
          <a:p>
            <a:pPr>
              <a:lnSpc>
                <a:spcPct val="150000"/>
              </a:lnSpc>
            </a:pPr>
            <a:r>
              <a:rPr lang="hr-HR" dirty="0"/>
              <a:t>Filmski plan</a:t>
            </a:r>
          </a:p>
        </p:txBody>
      </p:sp>
    </p:spTree>
    <p:extLst>
      <p:ext uri="{BB962C8B-B14F-4D97-AF65-F5344CB8AC3E}">
        <p14:creationId xmlns:p14="http://schemas.microsoft.com/office/powerpoint/2010/main" val="32884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7" name="Rectangle 2561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8" name="Rectangle 2561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D7BBE2-0E06-3E8D-658E-D23B8846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073" y="2067648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hr-HR" sz="3600" dirty="0">
                <a:solidFill>
                  <a:schemeClr val="bg1">
                    <a:alpha val="60000"/>
                  </a:schemeClr>
                </a:solidFill>
              </a:rPr>
              <a:t>Tko je </a:t>
            </a:r>
            <a:r>
              <a:rPr lang="hr-HR" sz="3600" dirty="0" err="1">
                <a:solidFill>
                  <a:schemeClr val="bg1">
                    <a:alpha val="60000"/>
                  </a:schemeClr>
                </a:solidFill>
              </a:rPr>
              <a:t>filmolog</a:t>
            </a:r>
            <a:r>
              <a:rPr lang="hr-HR" sz="3600" dirty="0">
                <a:solidFill>
                  <a:schemeClr val="bg1">
                    <a:alpha val="60000"/>
                  </a:schemeClr>
                </a:solidFill>
              </a:rPr>
              <a:t>?</a:t>
            </a:r>
          </a:p>
        </p:txBody>
      </p:sp>
      <p:pic>
        <p:nvPicPr>
          <p:cNvPr id="25602" name="Picture 2" descr="OSNOVE TEORIJE FILMA - Ante Peterlić | superknjizara.hr">
            <a:extLst>
              <a:ext uri="{FF2B5EF4-FFF2-40B4-BE49-F238E27FC236}">
                <a16:creationId xmlns:a16="http://schemas.microsoft.com/office/drawing/2014/main" id="{FD5B1109-3A2A-F52F-4942-D5E2C6E21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13812"/>
          <a:stretch/>
        </p:blipFill>
        <p:spPr bwMode="auto">
          <a:xfrm>
            <a:off x="1029810" y="1178865"/>
            <a:ext cx="2404419" cy="4500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z povijesti hrvatske filmologije i filma">
            <a:extLst>
              <a:ext uri="{FF2B5EF4-FFF2-40B4-BE49-F238E27FC236}">
                <a16:creationId xmlns:a16="http://schemas.microsoft.com/office/drawing/2014/main" id="{255C9C3E-BF3E-6A80-39A2-94998463D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215"/>
          <a:stretch/>
        </p:blipFill>
        <p:spPr bwMode="auto">
          <a:xfrm>
            <a:off x="8767498" y="1461874"/>
            <a:ext cx="2083432" cy="3934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5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9A9C5A-ABF0-4F50-B4BE-2F273DC8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chemeClr val="bg1"/>
                </a:solidFill>
              </a:rPr>
              <a:t>Koje godine su snimljeni prvi filmovi?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7E7111-163E-430E-A53D-E6E93F259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A) 1826.</a:t>
            </a:r>
          </a:p>
          <a:p>
            <a:r>
              <a:rPr lang="hr-HR" dirty="0">
                <a:solidFill>
                  <a:schemeClr val="bg1"/>
                </a:solidFill>
              </a:rPr>
              <a:t>B) 1895.</a:t>
            </a:r>
          </a:p>
          <a:p>
            <a:r>
              <a:rPr lang="hr-HR" dirty="0">
                <a:solidFill>
                  <a:schemeClr val="bg1"/>
                </a:solidFill>
              </a:rPr>
              <a:t>C) 1925.</a:t>
            </a:r>
          </a:p>
          <a:p>
            <a:r>
              <a:rPr lang="hr-HR" dirty="0">
                <a:solidFill>
                  <a:schemeClr val="bg1"/>
                </a:solidFill>
              </a:rPr>
              <a:t>D) 1989.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933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C5C7153-6723-4294-B289-F2DAB303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773FC5A-E77C-439F-8BE1-C0E7A4D3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Kojoj vrsti pripada emisija?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6D9C16C-BFAF-4D55-91A6-1A684AF0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čemu govore znanstvenofantastični filmovi i nabroji barem jedan takav?</a:t>
            </a:r>
          </a:p>
        </p:txBody>
      </p:sp>
    </p:spTree>
    <p:extLst>
      <p:ext uri="{BB962C8B-B14F-4D97-AF65-F5344CB8AC3E}">
        <p14:creationId xmlns:p14="http://schemas.microsoft.com/office/powerpoint/2010/main" val="318379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76BDDFB-B33C-4FB3-A792-C5BC5D02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5" y="476250"/>
            <a:ext cx="9174160" cy="1272036"/>
          </a:xfrm>
        </p:spPr>
        <p:txBody>
          <a:bodyPr anchor="b">
            <a:normAutofit/>
          </a:bodyPr>
          <a:lstStyle/>
          <a:p>
            <a:pPr algn="ctr"/>
            <a:r>
              <a:rPr lang="hr-HR" sz="4000" dirty="0"/>
              <a:t>Najpoznatija filmska trilogija svih vremena jest: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8C4479-DFFF-4D6C-96CE-2013A2AC2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914" y="3070719"/>
            <a:ext cx="7866061" cy="2937969"/>
          </a:xfrm>
        </p:spPr>
        <p:txBody>
          <a:bodyPr>
            <a:normAutofit/>
          </a:bodyPr>
          <a:lstStyle/>
          <a:p>
            <a:endParaRPr lang="hr-HR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hr-HR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hr-HR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hr-HR" sz="2400" dirty="0">
                <a:solidFill>
                  <a:schemeClr val="tx1">
                    <a:alpha val="80000"/>
                  </a:schemeClr>
                </a:solidFill>
              </a:rPr>
              <a:t>A) BRZI I ŽESTOKI</a:t>
            </a:r>
          </a:p>
          <a:p>
            <a:r>
              <a:rPr lang="hr-HR" sz="2400" dirty="0">
                <a:solidFill>
                  <a:schemeClr val="tx1">
                    <a:alpha val="80000"/>
                  </a:schemeClr>
                </a:solidFill>
              </a:rPr>
              <a:t>B) KUM</a:t>
            </a:r>
          </a:p>
          <a:p>
            <a:r>
              <a:rPr lang="hr-HR" sz="2400" dirty="0">
                <a:solidFill>
                  <a:schemeClr val="tx1">
                    <a:alpha val="80000"/>
                  </a:schemeClr>
                </a:solidFill>
              </a:rPr>
              <a:t>C) MAMURLUK</a:t>
            </a:r>
          </a:p>
        </p:txBody>
      </p:sp>
    </p:spTree>
    <p:extLst>
      <p:ext uri="{BB962C8B-B14F-4D97-AF65-F5344CB8AC3E}">
        <p14:creationId xmlns:p14="http://schemas.microsoft.com/office/powerpoint/2010/main" val="622945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CCB40-0F1E-4E97-B454-FF3779A1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Tko su autori prvih filmova?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Rezervirano mjesto sadržaja 10" descr="Slika na kojoj se prikazuje osoba, muškarac, kravata, odijelo&#10;&#10;Opis je automatski generiran">
            <a:extLst>
              <a:ext uri="{FF2B5EF4-FFF2-40B4-BE49-F238E27FC236}">
                <a16:creationId xmlns:a16="http://schemas.microsoft.com/office/drawing/2014/main" id="{716A9AE4-75DC-4674-8C58-46E1D9DD2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r="185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795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FFC1615-D077-414B-AD21-62D450E3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chemeClr val="bg1"/>
                </a:solidFill>
              </a:rPr>
              <a:t>Kako su se zvali prvi filmovi?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49F525-5930-4B97-A91B-E5FFF19A3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https://www.youtube.com/watch?v=x9Y91RExifg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41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anas se besplatno učlanite u knjižnice - Studentski.hr">
            <a:extLst>
              <a:ext uri="{FF2B5EF4-FFF2-40B4-BE49-F238E27FC236}">
                <a16:creationId xmlns:a16="http://schemas.microsoft.com/office/drawing/2014/main" id="{B5D22DC1-DC74-54CB-709D-3F136BA07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4320" b="-1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E6D25ED-AD03-9A79-47DC-3A9493EF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Koja je razlika između knjižnice i knjižare?</a:t>
            </a:r>
          </a:p>
        </p:txBody>
      </p:sp>
      <p:pic>
        <p:nvPicPr>
          <p:cNvPr id="1026" name="Picture 2" descr="NOVA KNJIŽARA ZNANJE U WESTGATE SHOPPING CITYJU! | Knjižara Znanje - knjiga  dostupna svima">
            <a:extLst>
              <a:ext uri="{FF2B5EF4-FFF2-40B4-BE49-F238E27FC236}">
                <a16:creationId xmlns:a16="http://schemas.microsoft.com/office/drawing/2014/main" id="{09BC20E7-57D6-D94C-D34A-B5DBC2B5FA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r="15737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4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C9A67C4-1A2A-475B-A7EB-12A997EE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chemeClr val="bg1"/>
                </a:solidFill>
              </a:rPr>
              <a:t>Književnost je: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E871094-CCF9-45DB-BE5F-8CEF12A1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A) umjetnost knjiga</a:t>
            </a:r>
          </a:p>
          <a:p>
            <a:r>
              <a:rPr lang="hr-HR" dirty="0">
                <a:solidFill>
                  <a:schemeClr val="bg1"/>
                </a:solidFill>
              </a:rPr>
              <a:t>B) umjetnost riječi</a:t>
            </a:r>
          </a:p>
          <a:p>
            <a:r>
              <a:rPr lang="hr-HR" dirty="0">
                <a:solidFill>
                  <a:schemeClr val="bg1"/>
                </a:solidFill>
              </a:rPr>
              <a:t>C) umjetnost jezika</a:t>
            </a:r>
          </a:p>
        </p:txBody>
      </p:sp>
    </p:spTree>
    <p:extLst>
      <p:ext uri="{BB962C8B-B14F-4D97-AF65-F5344CB8AC3E}">
        <p14:creationId xmlns:p14="http://schemas.microsoft.com/office/powerpoint/2010/main" val="2960897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ferentna građa by Snježana Jureković - Issuu">
            <a:extLst>
              <a:ext uri="{FF2B5EF4-FFF2-40B4-BE49-F238E27FC236}">
                <a16:creationId xmlns:a16="http://schemas.microsoft.com/office/drawing/2014/main" id="{1524E247-A041-ACC1-C647-40943BD22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3DA2190-6F85-4DF5-044A-D7567AB7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spada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knjižničnu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referentnu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zbirku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89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CC105D-6141-4A12-AA12-25C9B8CF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Tko su sve sudionici priopćajnog procesa?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DEEDDB32-6F5C-4F47-9697-5C45564A2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7D63A3A-2D54-2132-D1AC-337DC4A4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4600"/>
              <a:t>Nabroji kazališna izražajna sredstva</a:t>
            </a:r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45951D-E290-D263-41AC-83D0281B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Govor</a:t>
            </a:r>
          </a:p>
          <a:p>
            <a:pPr>
              <a:lnSpc>
                <a:spcPct val="150000"/>
              </a:lnSpc>
            </a:pPr>
            <a:r>
              <a:rPr lang="hr-HR" dirty="0"/>
              <a:t>Gluma</a:t>
            </a:r>
          </a:p>
          <a:p>
            <a:pPr>
              <a:lnSpc>
                <a:spcPct val="150000"/>
              </a:lnSpc>
            </a:pPr>
            <a:r>
              <a:rPr lang="hr-HR" dirty="0"/>
              <a:t>Scenografija</a:t>
            </a:r>
          </a:p>
          <a:p>
            <a:pPr>
              <a:lnSpc>
                <a:spcPct val="150000"/>
              </a:lnSpc>
            </a:pPr>
            <a:r>
              <a:rPr lang="hr-HR" dirty="0"/>
              <a:t>Kostimografija</a:t>
            </a:r>
          </a:p>
          <a:p>
            <a:endParaRPr lang="hr-HR" sz="2200" dirty="0"/>
          </a:p>
        </p:txBody>
      </p:sp>
      <p:pic>
        <p:nvPicPr>
          <p:cNvPr id="14338" name="Picture 2" descr="Hrvatsko narodno kazalište u Osijeku – Wikipedija">
            <a:extLst>
              <a:ext uri="{FF2B5EF4-FFF2-40B4-BE49-F238E27FC236}">
                <a16:creationId xmlns:a16="http://schemas.microsoft.com/office/drawing/2014/main" id="{EEBE4E35-3BEB-65BA-F196-0EB678BD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r="14616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2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2" name="Rectangle 1845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5F1F98-F86C-D538-3C3B-18845CF7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Tko je u kazalištu inspicijent?</a:t>
            </a:r>
          </a:p>
        </p:txBody>
      </p:sp>
      <p:sp>
        <p:nvSpPr>
          <p:cNvPr id="18454" name="Rectangle 1845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56" name="Rectangle 1845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58" name="Rectangle 1845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Što radi inspicijent? | Pozornica.Me">
            <a:extLst>
              <a:ext uri="{FF2B5EF4-FFF2-40B4-BE49-F238E27FC236}">
                <a16:creationId xmlns:a16="http://schemas.microsoft.com/office/drawing/2014/main" id="{5BA9E1A5-5877-83EC-C117-42311EA33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7125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3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0C270C-4A8D-4E4B-B481-90E561C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r-HR" dirty="0" err="1"/>
              <a:t>Rtl</a:t>
            </a:r>
            <a:r>
              <a:rPr lang="hr-HR" dirty="0"/>
              <a:t>-ov 5. rođendan. Smiješni klipovi.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C9E4EC-1433-4F9B-8059-3790D19B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dirty="0"/>
              <a:t>https://www.youtube.com/watch?v=ofXj5Vfvmvo</a:t>
            </a:r>
          </a:p>
        </p:txBody>
      </p:sp>
    </p:spTree>
    <p:extLst>
      <p:ext uri="{BB962C8B-B14F-4D97-AF65-F5344CB8AC3E}">
        <p14:creationId xmlns:p14="http://schemas.microsoft.com/office/powerpoint/2010/main" val="428540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FC9EDA-F2BC-4DF8-B3BC-5189FF99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Kojoj vrsti pripada emisija?</a:t>
            </a:r>
          </a:p>
        </p:txBody>
      </p:sp>
      <p:pic>
        <p:nvPicPr>
          <p:cNvPr id="5" name="Rezervirano mjesto sadržaja 4" descr="Slika na kojoj se prikazuje tekst, osoba, grupa, poziranje&#10;&#10;Opis je automatski generiran">
            <a:extLst>
              <a:ext uri="{FF2B5EF4-FFF2-40B4-BE49-F238E27FC236}">
                <a16:creationId xmlns:a16="http://schemas.microsoft.com/office/drawing/2014/main" id="{31FFC9F0-88C0-48CB-9D3B-E8AC8E226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45" y="1675227"/>
            <a:ext cx="781190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D1186C7-C68B-4917-BA11-04808582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0"/>
            <a:ext cx="3377183" cy="442906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Obzirom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osjetila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kojima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primaju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informacije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kako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dijelimo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medije</a:t>
            </a: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B910514-F7F1-4BCA-94F0-1B6AE24B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4" y="1085053"/>
            <a:ext cx="6356465" cy="4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145465F-1B2B-4BBC-8158-C522FFEF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499645"/>
          </a:xfrm>
        </p:spPr>
        <p:txBody>
          <a:bodyPr>
            <a:normAutofit fontScale="90000"/>
          </a:bodyPr>
          <a:lstStyle/>
          <a:p>
            <a:pPr>
              <a:spcAft>
                <a:spcPts val="1000"/>
              </a:spcAft>
            </a:pPr>
            <a:br>
              <a:rPr lang="hr-HR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Koji lik ne pripada </a:t>
            </a:r>
            <a:r>
              <a:rPr lang="hr-HR" sz="28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Avengersima</a:t>
            </a:r>
            <a:r>
              <a:rPr lang="hr-HR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hr-HR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2800" dirty="0">
              <a:solidFill>
                <a:srgbClr val="FFFFFF"/>
              </a:solidFill>
            </a:endParaRPr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0BFE9AC-A259-484B-8C1D-4E3EEC802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814199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259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146FC00-12D7-49E7-9FAF-2C13E5C3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FFFFFF"/>
                </a:solidFill>
              </a:rPr>
              <a:t>Kako se zove nagrada za najgori film?</a:t>
            </a:r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9818135-07E4-4548-95DA-B1D01E3773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40279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597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381DCD-6C28-4EB4-ADAE-84519B7C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su mediji?</a:t>
            </a:r>
          </a:p>
        </p:txBody>
      </p:sp>
      <p:pic>
        <p:nvPicPr>
          <p:cNvPr id="5" name="Rezervirano mjesto sadržaja 4" descr="Slika na kojoj se prikazuje tekst, nebo&#10;&#10;Opis je automatski generiran">
            <a:extLst>
              <a:ext uri="{FF2B5EF4-FFF2-40B4-BE49-F238E27FC236}">
                <a16:creationId xmlns:a16="http://schemas.microsoft.com/office/drawing/2014/main" id="{96D2200B-4DA0-4C14-BC19-D7C02A9D1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" y="2295525"/>
            <a:ext cx="10387744" cy="337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364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otlight on a dark foggy stage">
            <a:extLst>
              <a:ext uri="{FF2B5EF4-FFF2-40B4-BE49-F238E27FC236}">
                <a16:creationId xmlns:a16="http://schemas.microsoft.com/office/drawing/2014/main" id="{B2EA6C9E-DC3E-2C0E-7579-8DF174893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7436AF6-610A-61CE-A961-055FF4D0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83" y="115333"/>
            <a:ext cx="7775604" cy="8269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Koji je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hrvatski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animirani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film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dobitnik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Oscara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6B275E-1B5E-8B84-69F5-50765340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57601"/>
            <a:ext cx="7075503" cy="9132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Najuspješniji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hrvatski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filmski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autor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Dušan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Vukotić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dobitnik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Oscara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za 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crtani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film “</a:t>
            </a:r>
            <a:r>
              <a:rPr lang="en-US" sz="1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Surogat</a:t>
            </a:r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” 1962.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perfect entertainment snack">
            <a:extLst>
              <a:ext uri="{FF2B5EF4-FFF2-40B4-BE49-F238E27FC236}">
                <a16:creationId xmlns:a16="http://schemas.microsoft.com/office/drawing/2014/main" id="{08E06094-1574-42DB-9A47-CA7948D4B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6" b="12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A080297-1FED-47BC-A808-36A0E393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Kako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zove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najpoznatiji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filmski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čarobnjak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122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DA4578-669E-BF68-264C-9BADFCF0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O </a:t>
            </a:r>
            <a:r>
              <a:rPr lang="en-US" sz="4800" dirty="0" err="1">
                <a:solidFill>
                  <a:schemeClr val="bg1"/>
                </a:solidFill>
              </a:rPr>
              <a:t>kojoj</a:t>
            </a:r>
            <a:r>
              <a:rPr lang="en-US" sz="4800" dirty="0">
                <a:solidFill>
                  <a:schemeClr val="bg1"/>
                </a:solidFill>
              </a:rPr>
              <a:t> se </a:t>
            </a:r>
            <a:r>
              <a:rPr lang="en-US" sz="4800" dirty="0" err="1">
                <a:solidFill>
                  <a:schemeClr val="bg1"/>
                </a:solidFill>
              </a:rPr>
              <a:t>vrsti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igranog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filma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radi</a:t>
            </a:r>
            <a:r>
              <a:rPr lang="en-US" sz="4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098" name="Picture 2" descr="Troja (film) - Wikipedia">
            <a:extLst>
              <a:ext uri="{FF2B5EF4-FFF2-40B4-BE49-F238E27FC236}">
                <a16:creationId xmlns:a16="http://schemas.microsoft.com/office/drawing/2014/main" id="{C9D28EBF-BEEB-C670-59E0-2D22CCC846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b="21543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3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690A5-1B4A-4443-B2E6-125128D02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50" b="41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1EA337E-FB79-48C2-879A-285BC40D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Glavna glumica u filmu „Priča o prvaku” je: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6E09B4D-FF00-4EFC-8CE7-20AA891349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5537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4553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dio sound board">
            <a:extLst>
              <a:ext uri="{FF2B5EF4-FFF2-40B4-BE49-F238E27FC236}">
                <a16:creationId xmlns:a16="http://schemas.microsoft.com/office/drawing/2014/main" id="{FF4E5B07-8568-4131-8B7D-013B27C02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7" r="10398" b="-1"/>
          <a:stretch/>
        </p:blipFill>
        <p:spPr>
          <a:xfrm>
            <a:off x="5014722" y="10"/>
            <a:ext cx="5653278" cy="6857990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ECDA94F0-E282-4F2A-B0AB-59181E67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25932" cy="53165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dirty="0"/>
              <a:t>Gdje se objavljuje raspored televizijskih emisija?</a:t>
            </a:r>
          </a:p>
        </p:txBody>
      </p:sp>
    </p:spTree>
    <p:extLst>
      <p:ext uri="{BB962C8B-B14F-4D97-AF65-F5344CB8AC3E}">
        <p14:creationId xmlns:p14="http://schemas.microsoft.com/office/powerpoint/2010/main" val="1915874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20495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8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 descr="Online kultura: izbor 11 hrvatskih (kulturnih) časopisa i novina dostupnih  odmah i to besplatno - Gradska knjižnica Rijeka">
            <a:extLst>
              <a:ext uri="{FF2B5EF4-FFF2-40B4-BE49-F238E27FC236}">
                <a16:creationId xmlns:a16="http://schemas.microsoft.com/office/drawing/2014/main" id="{05F80804-D907-75B1-8F87-E913B04891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1157288" y="2301875"/>
            <a:ext cx="4838700" cy="3411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Časopisi na trafici - preuzmite fotografiju | Foto Baza">
            <a:extLst>
              <a:ext uri="{FF2B5EF4-FFF2-40B4-BE49-F238E27FC236}">
                <a16:creationId xmlns:a16="http://schemas.microsoft.com/office/drawing/2014/main" id="{0ECC52EE-7AD0-FF52-3B03-B74861A1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301875"/>
            <a:ext cx="4968875" cy="3411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E2FC318-E8A5-2AA5-8F1F-606CE162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Obzirom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redovnost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izlaska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kako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dijele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časopisi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3478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2D938D-C0C6-4807-AB32-6C124710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Nabroji nekoliko vrsta televizijskih emisija.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A51CB4D-B08A-4E80-897F-8B4562C2D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7878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9482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137FAEFA-2121-494A-BD28-6DF1491B9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6" b="3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B5FE7BC-F4C4-4231-BAAD-E7B87C92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4293870" cy="433197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262626"/>
                </a:solidFill>
              </a:rPr>
              <a:t>Kako</a:t>
            </a:r>
            <a:r>
              <a:rPr lang="en-US" sz="3600" dirty="0">
                <a:solidFill>
                  <a:srgbClr val="262626"/>
                </a:solidFill>
              </a:rPr>
              <a:t> se </a:t>
            </a:r>
            <a:r>
              <a:rPr lang="en-US" sz="3600" dirty="0" err="1">
                <a:solidFill>
                  <a:srgbClr val="262626"/>
                </a:solidFill>
              </a:rPr>
              <a:t>zove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najprestižnija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filmska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nagrada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i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kako</a:t>
            </a:r>
            <a:r>
              <a:rPr lang="en-US" sz="3600" dirty="0">
                <a:solidFill>
                  <a:srgbClr val="262626"/>
                </a:solidFill>
              </a:rPr>
              <a:t> </a:t>
            </a:r>
            <a:r>
              <a:rPr lang="en-US" sz="3600" dirty="0" err="1">
                <a:solidFill>
                  <a:srgbClr val="262626"/>
                </a:solidFill>
              </a:rPr>
              <a:t>izgleda</a:t>
            </a:r>
            <a:r>
              <a:rPr lang="en-US" sz="3600" dirty="0">
                <a:solidFill>
                  <a:srgbClr val="26262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9049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5E000AF-512C-4CF0-BB11-50CE19660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1583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5EC92D-2497-4335-81C7-0EE467D0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365125"/>
            <a:ext cx="5902151" cy="29551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/>
              <a:t>Što u filmskoj industriji označavamo riječju ADAPTACIJA?</a:t>
            </a:r>
          </a:p>
        </p:txBody>
      </p:sp>
    </p:spTree>
    <p:extLst>
      <p:ext uri="{BB962C8B-B14F-4D97-AF65-F5344CB8AC3E}">
        <p14:creationId xmlns:p14="http://schemas.microsoft.com/office/powerpoint/2010/main" val="713798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3B09F2-0C4B-4E0E-BCB9-01A8985B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Nabroji sve filmske ŽANROVE koje poznaješ.</a:t>
            </a:r>
          </a:p>
        </p:txBody>
      </p:sp>
      <p:pic>
        <p:nvPicPr>
          <p:cNvPr id="5" name="Rezervirano mjesto sadržaja 4" descr="Slika na kojoj se prikazuje tekst, različito, razno, gomila&#10;&#10;Opis je automatski generiran">
            <a:extLst>
              <a:ext uri="{FF2B5EF4-FFF2-40B4-BE49-F238E27FC236}">
                <a16:creationId xmlns:a16="http://schemas.microsoft.com/office/drawing/2014/main" id="{A53F405B-8BF5-41BE-9820-B582BD5C6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3" y="1675227"/>
            <a:ext cx="1049871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30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 descr="Gloria - Upoznali smo šaptačicu opere koja ima istančan sluh, no priznaje:  'U operi ima te drame i strasti koje ima i u narodnjacima'">
            <a:extLst>
              <a:ext uri="{FF2B5EF4-FFF2-40B4-BE49-F238E27FC236}">
                <a16:creationId xmlns:a16="http://schemas.microsoft.com/office/drawing/2014/main" id="{546AA8E8-80DB-07E1-2A97-70F76D87C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D809EE-27E1-6668-365D-81850AC7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Kakvu ulogu u kazalištu ima šaptač?</a:t>
            </a:r>
          </a:p>
        </p:txBody>
      </p:sp>
    </p:spTree>
    <p:extLst>
      <p:ext uri="{BB962C8B-B14F-4D97-AF65-F5344CB8AC3E}">
        <p14:creationId xmlns:p14="http://schemas.microsoft.com/office/powerpoint/2010/main" val="355328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1D0ACC80-C3F1-4A43-9E6B-D5969618E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752" r="-1" b="-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AA99C7F-28EA-48DC-9F1C-FEC6A27E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Što je RAKURS?</a:t>
            </a:r>
          </a:p>
        </p:txBody>
      </p:sp>
      <p:pic>
        <p:nvPicPr>
          <p:cNvPr id="6" name="Slika 5" descr="Slika na kojoj se prikazuje na otvorenom&#10;&#10;Opis je automatski generiran">
            <a:extLst>
              <a:ext uri="{FF2B5EF4-FFF2-40B4-BE49-F238E27FC236}">
                <a16:creationId xmlns:a16="http://schemas.microsoft.com/office/drawing/2014/main" id="{2202BA37-F795-410D-9303-8FBF3C80E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r="36874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07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4AFD63-F262-4F5D-8F82-72335CF3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Kojem žanru pripada film?</a:t>
            </a:r>
          </a:p>
        </p:txBody>
      </p:sp>
      <p:pic>
        <p:nvPicPr>
          <p:cNvPr id="5" name="Rezervirano mjesto sadržaja 4" descr="Slika na kojoj se prikazuje tekst, osoba, poziranje&#10;&#10;Opis je automatski generiran">
            <a:extLst>
              <a:ext uri="{FF2B5EF4-FFF2-40B4-BE49-F238E27FC236}">
                <a16:creationId xmlns:a16="http://schemas.microsoft.com/office/drawing/2014/main" id="{00E4C69C-05A8-47B7-A9D8-A616DA2E2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34" y="467208"/>
            <a:ext cx="419093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45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F0E417D8-88AA-4184-A08D-DEF97C6C9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85795" y="1690979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B4E045-9FB0-41C4-AC74-479EA20D8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1C7A48-09EB-4AF0-84CB-7EE408C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E5F32-B5B2-45E3-9C18-BBC9005C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45E68B-E61B-4EAE-9672-3A52AEC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6263" y="1119679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E962424-34AA-450C-8B9E-B131E9A3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788" y="1397000"/>
            <a:ext cx="4502041" cy="30083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Nabroji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nekoliko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tiskanih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medija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63DD1BD1-81FE-4F15-A934-E9AE94AE9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120AB9A0-C0C4-43DA-9A34-FA3A4079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815DD1-EC9D-4BE1-846B-8BEF57D3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78D2B9-C9C4-4A37-A12C-A09FC115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DFC7EBB5-848C-4B1C-BE84-4CF07E90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59707" y="3876466"/>
            <a:ext cx="1056155" cy="105615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8315F3-A078-427A-92BE-34EC9E574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DFAF5C-63B0-43FB-80BE-CC45D99F5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D937F2-A44A-479C-A7EB-4EE7686A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834CC3-9461-418F-A593-FC09CD79B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68AA1C-0667-46EE-A8BE-CAAA3EAF9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0F403B5-430A-450F-97C1-73160966C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38EBB0-5161-46F3-83D7-D9F478B1A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7EDFA5-AD01-40BE-91A2-A0C17862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6E0C47E-FE2F-4A8C-942E-1026D02D3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309DA7-4C25-40F5-AC21-DA06D9C98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290F5FA-D4BF-4264-A8E9-365566EC7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7FD6B5-9B47-4500-9D65-7BD21730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CA06612-80DE-4467-A50C-0CB390D6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4359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6512C61-307A-44C3-87D8-9BEEC257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578" y="685680"/>
            <a:ext cx="4203323" cy="359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Koju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godinu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vežemo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izum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tiskarskog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stroja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5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Slika 5" descr="Slika na kojoj se prikazuje drveni&#10;&#10;Opis je automatski generiran">
            <a:extLst>
              <a:ext uri="{FF2B5EF4-FFF2-40B4-BE49-F238E27FC236}">
                <a16:creationId xmlns:a16="http://schemas.microsoft.com/office/drawing/2014/main" id="{5E7FF042-92B0-47E3-8CB3-76300602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40" y="1509721"/>
            <a:ext cx="3565209" cy="3680216"/>
          </a:xfrm>
          <a:prstGeom prst="rect">
            <a:avLst/>
          </a:prstGeom>
          <a:ln w="28575">
            <a:noFill/>
          </a:ln>
        </p:spPr>
      </p:pic>
      <p:sp>
        <p:nvSpPr>
          <p:cNvPr id="64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6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8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667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1E39CF-78A7-40DC-ACCC-46867250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>
                <a:solidFill>
                  <a:schemeClr val="bg1"/>
                </a:solidFill>
              </a:rPr>
              <a:t>Tko je izumio tiskarski stroj?</a:t>
            </a:r>
          </a:p>
        </p:txBody>
      </p:sp>
      <p:pic>
        <p:nvPicPr>
          <p:cNvPr id="5" name="Rezervirano mjesto sadržaja 4" descr="Slika na kojoj se prikazuje pod, na zatvorenom, crno, bijelo&#10;&#10;Opis je automatski generiran">
            <a:extLst>
              <a:ext uri="{FF2B5EF4-FFF2-40B4-BE49-F238E27FC236}">
                <a16:creationId xmlns:a16="http://schemas.microsoft.com/office/drawing/2014/main" id="{3D0534B8-3099-453D-9F85-B6F649125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-1" b="6420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49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7" name="Rectangle 17424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FEF623-E526-C2F5-D257-DDA177C7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801" y="127629"/>
            <a:ext cx="3826577" cy="1314450"/>
          </a:xfrm>
        </p:spPr>
        <p:txBody>
          <a:bodyPr>
            <a:normAutofit/>
          </a:bodyPr>
          <a:lstStyle/>
          <a:p>
            <a:r>
              <a:rPr lang="hr-HR" sz="4000" dirty="0"/>
              <a:t>Odredi vrstu tv emisije</a:t>
            </a:r>
          </a:p>
        </p:txBody>
      </p:sp>
      <p:pic>
        <p:nvPicPr>
          <p:cNvPr id="17410" name="Picture 2" descr="Obrazovne emisije - MojTV - Najnovije">
            <a:extLst>
              <a:ext uri="{FF2B5EF4-FFF2-40B4-BE49-F238E27FC236}">
                <a16:creationId xmlns:a16="http://schemas.microsoft.com/office/drawing/2014/main" id="{682929E7-8F2B-24CE-8554-172AF41D2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8" b="-2"/>
          <a:stretch/>
        </p:blipFill>
        <p:spPr bwMode="auto">
          <a:xfrm>
            <a:off x="20" y="-1"/>
            <a:ext cx="3997732" cy="44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SKOLSKI SAT, 18. 09. 2020. - YouTube">
            <a:extLst>
              <a:ext uri="{FF2B5EF4-FFF2-40B4-BE49-F238E27FC236}">
                <a16:creationId xmlns:a16="http://schemas.microsoft.com/office/drawing/2014/main" id="{840F62BF-3631-BFCD-F500-D20B6798E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46"/>
          <a:stretch/>
        </p:blipFill>
        <p:spPr bwMode="auto">
          <a:xfrm>
            <a:off x="4184069" y="-2"/>
            <a:ext cx="3027239" cy="22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rometej - Znanost s potpisom - YouTube">
            <a:extLst>
              <a:ext uri="{FF2B5EF4-FFF2-40B4-BE49-F238E27FC236}">
                <a16:creationId xmlns:a16="http://schemas.microsoft.com/office/drawing/2014/main" id="{321E8B54-2121-0875-68F9-B338C69C9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r="-1" b="4060"/>
          <a:stretch/>
        </p:blipFill>
        <p:spPr bwMode="auto">
          <a:xfrm>
            <a:off x="4184069" y="2406570"/>
            <a:ext cx="3027239" cy="20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Jutarnji list - 'Supertalent' (Nova TV)">
            <a:extLst>
              <a:ext uri="{FF2B5EF4-FFF2-40B4-BE49-F238E27FC236}">
                <a16:creationId xmlns:a16="http://schemas.microsoft.com/office/drawing/2014/main" id="{DF9330D4-0D6D-32DA-1DE7-F99075C5B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7070"/>
          <a:stretch/>
        </p:blipFill>
        <p:spPr bwMode="auto">
          <a:xfrm>
            <a:off x="-3717" y="4638290"/>
            <a:ext cx="3020892" cy="2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Jutarnji list - UREDNIK DRUGE NAJGLEDANIJE INFORMATIVNE EMISIJE U ZEMLJI  'Dobivam prijeteća pisma i pozive. Uzvratim s par prijetnji pa se takvi  heroji brzo povuku'">
            <a:extLst>
              <a:ext uri="{FF2B5EF4-FFF2-40B4-BE49-F238E27FC236}">
                <a16:creationId xmlns:a16="http://schemas.microsoft.com/office/drawing/2014/main" id="{73A63D34-B829-2FA4-758C-B115A9D17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081"/>
          <a:stretch/>
        </p:blipFill>
        <p:spPr bwMode="auto">
          <a:xfrm>
            <a:off x="3184628" y="4629236"/>
            <a:ext cx="4026679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The Voice - Naslovna">
            <a:extLst>
              <a:ext uri="{FF2B5EF4-FFF2-40B4-BE49-F238E27FC236}">
                <a16:creationId xmlns:a16="http://schemas.microsoft.com/office/drawing/2014/main" id="{FE2487B1-E0C1-034E-5E57-950EC12E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01" y="4612353"/>
            <a:ext cx="3826577" cy="1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Taš TV Garden: Tri letnje večeri uz najbolje dokumentarne emisije na  otvorenom">
            <a:extLst>
              <a:ext uri="{FF2B5EF4-FFF2-40B4-BE49-F238E27FC236}">
                <a16:creationId xmlns:a16="http://schemas.microsoft.com/office/drawing/2014/main" id="{8291E4A1-F5E0-535E-0E75-C1512010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01" y="1622879"/>
            <a:ext cx="3826577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903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013D74-0E4F-4CAC-90C3-981F8971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hr-HR" dirty="0"/>
              <a:t>Kojem žanru pripada film?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D47A97A-E8F0-430C-A655-9CCD300CF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1" b="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C9AA4C-4C3D-4637-97D5-F25B1E8B8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9521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8CF78B-3F25-4D4D-93B0-DFEF5A4A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Koja je prva tiskana knjiga?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lose up of heart shaped pages of a book">
            <a:extLst>
              <a:ext uri="{FF2B5EF4-FFF2-40B4-BE49-F238E27FC236}">
                <a16:creationId xmlns:a16="http://schemas.microsoft.com/office/drawing/2014/main" id="{D4414654-61EE-46DF-AD7B-1F0A1C1C8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2" r="1544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9271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C15942-C9AA-4637-9DF9-8D12D089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Koja je </a:t>
            </a:r>
            <a:r>
              <a:rPr lang="en-US" sz="5000" dirty="0" err="1"/>
              <a:t>prva</a:t>
            </a:r>
            <a:r>
              <a:rPr lang="en-US" sz="5000" dirty="0"/>
              <a:t> </a:t>
            </a:r>
            <a:r>
              <a:rPr lang="en-US" sz="5000" dirty="0" err="1"/>
              <a:t>hrvatska</a:t>
            </a:r>
            <a:r>
              <a:rPr lang="en-US" sz="5000" dirty="0"/>
              <a:t> </a:t>
            </a:r>
            <a:r>
              <a:rPr lang="en-US" sz="5000" dirty="0" err="1"/>
              <a:t>tiskana</a:t>
            </a:r>
            <a:r>
              <a:rPr lang="en-US" sz="5000" dirty="0"/>
              <a:t> </a:t>
            </a:r>
            <a:r>
              <a:rPr lang="en-US" sz="5000" dirty="0" err="1"/>
              <a:t>knjiga</a:t>
            </a:r>
            <a:r>
              <a:rPr lang="en-US" sz="5000" dirty="0"/>
              <a:t>?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4" descr="Abstract blurred public library with bookshelves">
            <a:extLst>
              <a:ext uri="{FF2B5EF4-FFF2-40B4-BE49-F238E27FC236}">
                <a16:creationId xmlns:a16="http://schemas.microsoft.com/office/drawing/2014/main" id="{8615FE9E-DFCE-4BC4-BEB6-B09E0881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r="2696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72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Amazon.com: The Good, the Bad and the Ugly - 50th Anniversary Single Disc  Edition : Clint Eastwood, Eli Wallach, Lee Van Cleef: Movies &amp; TV">
            <a:extLst>
              <a:ext uri="{FF2B5EF4-FFF2-40B4-BE49-F238E27FC236}">
                <a16:creationId xmlns:a16="http://schemas.microsoft.com/office/drawing/2014/main" id="{2319F379-5D64-F715-0889-C9AF25F3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844675"/>
            <a:ext cx="3135313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mazon.com: we are together Dumb and Dumber Movie Poster Wall Scroll  familywall Print 36 inch x 24 inch: Posters &amp; Prints">
            <a:extLst>
              <a:ext uri="{FF2B5EF4-FFF2-40B4-BE49-F238E27FC236}">
                <a16:creationId xmlns:a16="http://schemas.microsoft.com/office/drawing/2014/main" id="{B8FC9487-2B36-C661-78AB-A9A6D9AC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844675"/>
            <a:ext cx="2943225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pašavanje vojnika Ryana - Wikipedia">
            <a:extLst>
              <a:ext uri="{FF2B5EF4-FFF2-40B4-BE49-F238E27FC236}">
                <a16:creationId xmlns:a16="http://schemas.microsoft.com/office/drawing/2014/main" id="{E5D63068-443A-EDAF-4111-272BDCEE4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44675"/>
            <a:ext cx="2998788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AB5AC5F-398A-DB55-E69D-076584F4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Prepoznaj vrstu igranog filma s plakata</a:t>
            </a:r>
          </a:p>
        </p:txBody>
      </p:sp>
    </p:spTree>
    <p:extLst>
      <p:ext uri="{BB962C8B-B14F-4D97-AF65-F5344CB8AC3E}">
        <p14:creationId xmlns:p14="http://schemas.microsoft.com/office/powerpoint/2010/main" val="3964803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EDF86-D868-4A8F-B3D6-23B63909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Nabroji</a:t>
            </a:r>
            <a:r>
              <a:rPr lang="en-US" sz="4600" dirty="0"/>
              <a:t> </a:t>
            </a:r>
            <a:r>
              <a:rPr lang="en-US" sz="4600" dirty="0" err="1"/>
              <a:t>nekoliko</a:t>
            </a:r>
            <a:r>
              <a:rPr lang="en-US" sz="4600" dirty="0"/>
              <a:t> </a:t>
            </a:r>
            <a:r>
              <a:rPr lang="en-US" sz="4600" dirty="0" err="1"/>
              <a:t>filmova</a:t>
            </a:r>
            <a:r>
              <a:rPr lang="en-US" sz="4600" dirty="0"/>
              <a:t> </a:t>
            </a:r>
            <a:r>
              <a:rPr lang="en-US" sz="4600" dirty="0" err="1"/>
              <a:t>nastalih</a:t>
            </a:r>
            <a:r>
              <a:rPr lang="en-US" sz="4600" dirty="0"/>
              <a:t>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temelju</a:t>
            </a:r>
            <a:r>
              <a:rPr lang="en-US" sz="4600" dirty="0"/>
              <a:t> </a:t>
            </a:r>
            <a:r>
              <a:rPr lang="en-US" sz="4600" dirty="0" err="1"/>
              <a:t>knjiga</a:t>
            </a:r>
            <a:r>
              <a:rPr lang="en-US" sz="4600" dirty="0"/>
              <a:t>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13650149-7B80-4E6F-96B4-7EDC785EA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9" r="2835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8538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30FA5F-AD62-4C34-8850-57F4B1BF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FFFFFF"/>
                </a:solidFill>
              </a:rPr>
              <a:t>Riječ strip engleskog je podrijetla i znači:</a:t>
            </a:r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74A30A3-4AF4-4BA1-873B-CB4BAFD96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214458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4912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kavez&#10;&#10;Opis je automatski generiran">
            <a:extLst>
              <a:ext uri="{FF2B5EF4-FFF2-40B4-BE49-F238E27FC236}">
                <a16:creationId xmlns:a16="http://schemas.microsoft.com/office/drawing/2014/main" id="{C7E14C29-7DEF-4EF3-8E3A-D5F527515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/>
        </p:blipFill>
        <p:spPr>
          <a:xfrm>
            <a:off x="78830" y="655275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3840958-F035-4749-A670-C4C19765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3743"/>
            <a:ext cx="5856560" cy="1342754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Znaš li tko je ponudio prve skice CAMERE OBSCURE? (sami početak projekcije)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3BFCC9-6E74-455B-BC0B-4B71891E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80" y="3680040"/>
            <a:ext cx="5594002" cy="3049231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endParaRPr lang="hr-HR" sz="1800" b="0" i="0" u="sng" dirty="0"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r-HR" sz="1800" b="1" i="0" u="sng" dirty="0">
                <a:effectLst/>
                <a:latin typeface="Abadi Extra Light" panose="020B02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1500.</a:t>
            </a:r>
            <a:r>
              <a:rPr lang="hr-HR" sz="1800" b="1" i="0" dirty="0">
                <a:effectLst/>
                <a:latin typeface="Abadi Extra Light" panose="020B0204020104020204" pitchFamily="34" charset="0"/>
              </a:rPr>
              <a:t> godine </a:t>
            </a:r>
            <a:r>
              <a:rPr lang="hr-HR" sz="1800" b="1" i="0" u="none" strike="noStrike" dirty="0">
                <a:effectLst/>
                <a:latin typeface="Abadi Extra Light" panose="020B0204020104020204" pitchFamily="34" charset="0"/>
                <a:hlinkClick r:id="rId4" tooltip="Leonardo da Vinc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Leonardo da Vinci</a:t>
            </a:r>
            <a:r>
              <a:rPr lang="hr-HR" sz="1800" b="1" i="0" dirty="0">
                <a:effectLst/>
                <a:latin typeface="Abadi Extra Light" panose="020B0204020104020204" pitchFamily="34" charset="0"/>
              </a:rPr>
              <a:t>. </a:t>
            </a:r>
          </a:p>
          <a:p>
            <a:r>
              <a:rPr lang="hr-HR" sz="2400" i="0" dirty="0">
                <a:effectLst/>
                <a:latin typeface="Abadi Extra Light" panose="020B0204020104020204" pitchFamily="34" charset="0"/>
              </a:rPr>
              <a:t>To je bila primitivna kutija od dasaka s rupicom na jednoj strani, a unutar kutije nalazila se svijeća koja je isijavala svijetlo kroz rupicu, te ako se ispred nje stavio neki predmet, mogla se na zidu pratiti projekcija tog predmeta.</a:t>
            </a:r>
            <a:endParaRPr lang="hr-HR" sz="24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E86B466-8443-47EE-8DF3-65F2BD2D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/>
              <a:t>Koji je bio prvi zvučni film?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7E1450-AB30-4BC1-84CF-112161DF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hr-HR" sz="2000"/>
              <a:t>Pjevač jazza iz 1927. godine.</a:t>
            </a:r>
          </a:p>
          <a:p>
            <a:endParaRPr lang="hr-HR" sz="2000"/>
          </a:p>
          <a:p>
            <a:r>
              <a:rPr lang="hr-HR" sz="2000"/>
              <a:t>https://www.youtube.com/watch?v=PIaj7FNHnjQ</a:t>
            </a:r>
          </a:p>
        </p:txBody>
      </p:sp>
      <p:pic>
        <p:nvPicPr>
          <p:cNvPr id="13314" name="Picture 2" descr="Filmski leksikon">
            <a:extLst>
              <a:ext uri="{FF2B5EF4-FFF2-40B4-BE49-F238E27FC236}">
                <a16:creationId xmlns:a16="http://schemas.microsoft.com/office/drawing/2014/main" id="{9A5413B5-3367-0A0D-9770-CC1BF9D29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r="1893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1C1E2AE-20FB-48C8-A1C8-39EB07F780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15902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209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300" name="Rectangle 1229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EF06024-8CD3-432E-98EB-B5D82515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/>
              <a:t>Koji je prvi crtani film u boji?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6F7719-4183-4DF8-994A-A0E377C7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hr-HR" sz="2000"/>
              <a:t>Disney, Cvijeće i drveće, 1932.</a:t>
            </a:r>
          </a:p>
          <a:p>
            <a:endParaRPr lang="hr-HR" sz="2000"/>
          </a:p>
          <a:p>
            <a:r>
              <a:rPr lang="hr-HR" sz="2000"/>
              <a:t>https://www.youtube.com/watch?v=Ovsh5Qy2MM8</a:t>
            </a:r>
          </a:p>
        </p:txBody>
      </p:sp>
      <p:pic>
        <p:nvPicPr>
          <p:cNvPr id="12290" name="Picture 2" descr="Flowers and Trees – Wikipedija / Википедија">
            <a:extLst>
              <a:ext uri="{FF2B5EF4-FFF2-40B4-BE49-F238E27FC236}">
                <a16:creationId xmlns:a16="http://schemas.microsoft.com/office/drawing/2014/main" id="{0B183349-4B17-5E2E-84B2-223E304C3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9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1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4772B5E-0F1C-A9BD-968E-5F01FF99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Nabroji elektroničke medije</a:t>
            </a:r>
          </a:p>
        </p:txBody>
      </p:sp>
      <p:pic>
        <p:nvPicPr>
          <p:cNvPr id="11266" name="Picture 2" descr="Sveti Juraj na Bregu » Javni poziv za financiranje programskih sadržaja elektroničkih  medija u 2023. godini">
            <a:extLst>
              <a:ext uri="{FF2B5EF4-FFF2-40B4-BE49-F238E27FC236}">
                <a16:creationId xmlns:a16="http://schemas.microsoft.com/office/drawing/2014/main" id="{4C5D3F4D-EBEF-13BA-7BC7-7FAF3A1F9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951" y="1810706"/>
            <a:ext cx="5654509" cy="32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80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j Mahal">
            <a:extLst>
              <a:ext uri="{FF2B5EF4-FFF2-40B4-BE49-F238E27FC236}">
                <a16:creationId xmlns:a16="http://schemas.microsoft.com/office/drawing/2014/main" id="{B29C52A7-94F9-E8BD-13D6-D9F59581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E16127-B8A5-42E6-AF29-764F54D3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4E35C2-B846-6119-9583-6F45E441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1"/>
            <a:ext cx="3657599" cy="478169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Kako</a:t>
            </a:r>
            <a:r>
              <a:rPr lang="en-US" sz="4000" dirty="0"/>
              <a:t> se </a:t>
            </a:r>
            <a:r>
              <a:rPr lang="en-US" sz="4000" dirty="0" err="1"/>
              <a:t>dijele</a:t>
            </a:r>
            <a:r>
              <a:rPr lang="en-US" sz="4000" dirty="0"/>
              <a:t> </a:t>
            </a:r>
            <a:r>
              <a:rPr lang="en-US" sz="4000" dirty="0" err="1"/>
              <a:t>mediji</a:t>
            </a:r>
            <a:r>
              <a:rPr lang="en-US" sz="4000" dirty="0"/>
              <a:t> </a:t>
            </a:r>
            <a:r>
              <a:rPr lang="en-US" sz="4000" dirty="0" err="1"/>
              <a:t>prema</a:t>
            </a:r>
            <a:r>
              <a:rPr lang="en-US" sz="4000" dirty="0"/>
              <a:t> </a:t>
            </a:r>
            <a:r>
              <a:rPr lang="en-US" sz="4000" dirty="0" err="1"/>
              <a:t>načinu</a:t>
            </a:r>
            <a:r>
              <a:rPr lang="en-US" sz="4000" dirty="0"/>
              <a:t> </a:t>
            </a:r>
            <a:r>
              <a:rPr lang="en-US" sz="4000" dirty="0" err="1"/>
              <a:t>primanja</a:t>
            </a:r>
            <a:r>
              <a:rPr lang="en-US" sz="4000" dirty="0"/>
              <a:t> </a:t>
            </a:r>
            <a:r>
              <a:rPr lang="en-US" sz="4000" dirty="0" err="1"/>
              <a:t>obavijesti</a:t>
            </a:r>
            <a:r>
              <a:rPr lang="en-US" sz="4000" dirty="0"/>
              <a:t> (</a:t>
            </a:r>
            <a:r>
              <a:rPr lang="en-US" sz="4000" dirty="0" err="1"/>
              <a:t>osjetila</a:t>
            </a:r>
            <a:r>
              <a:rPr lang="en-US" sz="4000" dirty="0"/>
              <a:t> </a:t>
            </a:r>
            <a:r>
              <a:rPr lang="en-US" sz="4000" dirty="0" err="1"/>
              <a:t>primanja</a:t>
            </a:r>
            <a:r>
              <a:rPr lang="en-US" sz="4000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858297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9016E6-17EF-438A-BB17-5B18E8E8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r-HR" dirty="0"/>
              <a:t>Koje su 3 osnovne filmska roda?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tekst, šalica&#10;&#10;Opis je automatski generiran">
            <a:extLst>
              <a:ext uri="{FF2B5EF4-FFF2-40B4-BE49-F238E27FC236}">
                <a16:creationId xmlns:a16="http://schemas.microsoft.com/office/drawing/2014/main" id="{42062013-69C2-41AE-AD0E-C9AB55F10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r="9757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4819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tro radio AD1187 | smartshop.hr">
            <a:extLst>
              <a:ext uri="{FF2B5EF4-FFF2-40B4-BE49-F238E27FC236}">
                <a16:creationId xmlns:a16="http://schemas.microsoft.com/office/drawing/2014/main" id="{7DCF5F30-E940-A739-6808-532B0CBFEF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0" b="1047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DAF004-A41F-8B99-CB7B-46EA848F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Nabroji nekoliko popularnih radiopostaja u RH</a:t>
            </a:r>
          </a:p>
        </p:txBody>
      </p:sp>
      <p:cxnSp>
        <p:nvCxnSpPr>
          <p:cNvPr id="16393" name="Straight Connector 163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5" name="Straight Connector 1639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19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ED67E2-9490-418F-A6F6-F6EA7807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r-HR" sz="3700"/>
              <a:t>Što je to PLAN SNIMANJA i koji planovi postoje?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685084-A461-47A4-A87C-131965289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1" y="2575033"/>
            <a:ext cx="5974080" cy="39178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hr-HR" sz="3200" dirty="0"/>
              <a:t>Udaljenost kamere od objekta snimanja.</a:t>
            </a:r>
          </a:p>
          <a:p>
            <a:pPr>
              <a:lnSpc>
                <a:spcPct val="160000"/>
              </a:lnSpc>
            </a:pPr>
            <a:r>
              <a:rPr lang="hr-HR" sz="3800" dirty="0"/>
              <a:t>K</a:t>
            </a:r>
            <a:r>
              <a:rPr lang="hr-HR" sz="3200" dirty="0"/>
              <a:t>rupni plan, total ili opći plan, srednji plan (osoba od glave do pete), američki plan (osoba do koljena), detalj (koristi se za prijelaz na sljedeći kadar)</a:t>
            </a:r>
          </a:p>
          <a:p>
            <a:endParaRPr lang="hr-HR" sz="1800" dirty="0"/>
          </a:p>
          <a:p>
            <a:endParaRPr lang="hr-HR" sz="1800" dirty="0"/>
          </a:p>
        </p:txBody>
      </p:sp>
      <p:pic>
        <p:nvPicPr>
          <p:cNvPr id="5" name="Slika 4" descr="Slika na kojoj se prikazuje tekst, žena, osoba, poziranje&#10;&#10;Opis je automatski generiran">
            <a:extLst>
              <a:ext uri="{FF2B5EF4-FFF2-40B4-BE49-F238E27FC236}">
                <a16:creationId xmlns:a16="http://schemas.microsoft.com/office/drawing/2014/main" id="{261C4AEC-2C2B-4EFC-9569-E4C19BE9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084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37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3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8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9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7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371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7CA99335-85F4-4657-84E4-1085F8858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Nabroji nekoliko animiranih filmova.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6EE887-E6C7-4A7A-8999-C25C6780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endParaRPr lang="hr-H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3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ner restaurant">
            <a:extLst>
              <a:ext uri="{FF2B5EF4-FFF2-40B4-BE49-F238E27FC236}">
                <a16:creationId xmlns:a16="http://schemas.microsoft.com/office/drawing/2014/main" id="{C61C0D32-E6C4-B47B-A49C-8BBDC6F15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503CFBF-D77C-405B-6795-137C785C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Koji filmovi nastaju uzastopnim nizanjem crteža?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177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5D93F10-9777-5051-98F4-D9207756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Prema plakatu odredi vrstu igranog filma</a:t>
            </a:r>
          </a:p>
        </p:txBody>
      </p:sp>
      <p:pic>
        <p:nvPicPr>
          <p:cNvPr id="6146" name="Picture 2" descr="Tickets for NOĆ VJEŠTICA: KRAJ, 15.10.2022 at 20:00 (en)">
            <a:extLst>
              <a:ext uri="{FF2B5EF4-FFF2-40B4-BE49-F238E27FC236}">
                <a16:creationId xmlns:a16="http://schemas.microsoft.com/office/drawing/2014/main" id="{0BF5254D-6966-E813-D321-F414AF0F9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9560" y="578738"/>
            <a:ext cx="3941031" cy="56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22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87A6D79-F953-4021-F48B-3D29E9E9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70"/>
            <a:ext cx="4670097" cy="1607298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sz="3600" dirty="0"/>
              <a:t>Kronološki poredaj etape nastanka igranog filma</a:t>
            </a:r>
          </a:p>
        </p:txBody>
      </p:sp>
      <p:sp>
        <p:nvSpPr>
          <p:cNvPr id="71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B29D95-A2C2-D05C-46FD-4CB74E53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243589" cy="38898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hr-HR" sz="3600" dirty="0"/>
              <a:t>Stvaranje filmske ekipe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Prikazivanje filma pred gledateljima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Pisanje filmske priče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Montaža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Snimanje filma</a:t>
            </a:r>
          </a:p>
        </p:txBody>
      </p:sp>
      <p:pic>
        <p:nvPicPr>
          <p:cNvPr id="7170" name="Picture 2" descr="Snimanje filma - Rina Travel">
            <a:extLst>
              <a:ext uri="{FF2B5EF4-FFF2-40B4-BE49-F238E27FC236}">
                <a16:creationId xmlns:a16="http://schemas.microsoft.com/office/drawing/2014/main" id="{BBEA5392-C67C-8AC1-27B6-ADAE223D9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7" r="2249" b="-1"/>
          <a:stretch/>
        </p:blipFill>
        <p:spPr bwMode="auto">
          <a:xfrm>
            <a:off x="5311702" y="10"/>
            <a:ext cx="6878775" cy="69712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30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Charlie Chaplin | Charlie Chaplin Biography | American Masters | PBS">
            <a:extLst>
              <a:ext uri="{FF2B5EF4-FFF2-40B4-BE49-F238E27FC236}">
                <a16:creationId xmlns:a16="http://schemas.microsoft.com/office/drawing/2014/main" id="{9921FAB2-B28E-7F1F-67E4-7F22E0F5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774700"/>
            <a:ext cx="5421313" cy="3011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harlie Chaplin: A Vaudeville Star Before His Hollywood Movies">
            <a:extLst>
              <a:ext uri="{FF2B5EF4-FFF2-40B4-BE49-F238E27FC236}">
                <a16:creationId xmlns:a16="http://schemas.microsoft.com/office/drawing/2014/main" id="{6E20738A-D434-9EE1-C7C9-7DAD835C1E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774700"/>
            <a:ext cx="5407025" cy="3011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CD2218B-152C-D979-6660-74E75A45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Kako se zove jedan od najpoznatijih glumaca svih vremena, utemeljitelj filmske glume kao umjetnosti?</a:t>
            </a:r>
          </a:p>
        </p:txBody>
      </p:sp>
    </p:spTree>
    <p:extLst>
      <p:ext uri="{BB962C8B-B14F-4D97-AF65-F5344CB8AC3E}">
        <p14:creationId xmlns:p14="http://schemas.microsoft.com/office/powerpoint/2010/main" val="2637364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m: scenarij i adaptacija – Dunjalučar">
            <a:extLst>
              <a:ext uri="{FF2B5EF4-FFF2-40B4-BE49-F238E27FC236}">
                <a16:creationId xmlns:a16="http://schemas.microsoft.com/office/drawing/2014/main" id="{690C2D55-1BC5-138C-100E-AB2BEC4D2F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b="32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92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4F24BF9-4B6A-7C30-24FC-0209411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Što je filmska adaptacija?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767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3" name="Rectangle 1027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7F8E0D7-428F-60A5-14F7-89D8201B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Prepoznaj filmski plan</a:t>
            </a:r>
          </a:p>
        </p:txBody>
      </p:sp>
      <p:pic>
        <p:nvPicPr>
          <p:cNvPr id="10250" name="Picture 10" descr="Brad Pitt – Movies, Bio and Lists on MUBI">
            <a:extLst>
              <a:ext uri="{FF2B5EF4-FFF2-40B4-BE49-F238E27FC236}">
                <a16:creationId xmlns:a16="http://schemas.microsoft.com/office/drawing/2014/main" id="{40D43114-C1F6-0FDE-1E17-6F5A45E26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 r="4" b="4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epublicans tweak Brewers stadium repair plan to cut the total public  contribution by $54 million - AM 1050 WLIP">
            <a:extLst>
              <a:ext uri="{FF2B5EF4-FFF2-40B4-BE49-F238E27FC236}">
                <a16:creationId xmlns:a16="http://schemas.microsoft.com/office/drawing/2014/main" id="{BE4BD91F-EF57-3AE9-75DE-1618CA3CC2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r="2" b="2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ader in Plan">
            <a:extLst>
              <a:ext uri="{FF2B5EF4-FFF2-40B4-BE49-F238E27FC236}">
                <a16:creationId xmlns:a16="http://schemas.microsoft.com/office/drawing/2014/main" id="{45435FB5-219E-FFE2-297F-029EAD751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" r="1" b="5416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ilmski leksikon">
            <a:extLst>
              <a:ext uri="{FF2B5EF4-FFF2-40B4-BE49-F238E27FC236}">
                <a16:creationId xmlns:a16="http://schemas.microsoft.com/office/drawing/2014/main" id="{D119F61B-43A3-5439-3BD6-6BAAF71D7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11230" b="-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ader in Plan">
            <a:extLst>
              <a:ext uri="{FF2B5EF4-FFF2-40B4-BE49-F238E27FC236}">
                <a16:creationId xmlns:a16="http://schemas.microsoft.com/office/drawing/2014/main" id="{FEA87D31-564B-573D-741D-5C292C2C4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1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75" name="Straight Connector 1027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52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6ACA165-77EB-4888-B3AF-C8CA89E2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hr-HR" sz="4800"/>
              <a:t>Kako nazivamo jednu neprekinutu filmsku snimku?</a:t>
            </a:r>
          </a:p>
        </p:txBody>
      </p:sp>
      <p:graphicFrame>
        <p:nvGraphicFramePr>
          <p:cNvPr id="39" name="Rezervirano mjesto sadržaja 2">
            <a:extLst>
              <a:ext uri="{FF2B5EF4-FFF2-40B4-BE49-F238E27FC236}">
                <a16:creationId xmlns:a16="http://schemas.microsoft.com/office/drawing/2014/main" id="{0B0EE2A4-3A15-4C71-88EA-B0ECBA56A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232298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21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2" name="Rectangle 1537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4C74D83-7FA1-505A-8386-DE353975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hr-HR" sz="5000"/>
              <a:t>Koje su vrste filmskog kadra?</a:t>
            </a:r>
          </a:p>
        </p:txBody>
      </p:sp>
      <p:sp>
        <p:nvSpPr>
          <p:cNvPr id="1537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32E1B8-3B46-1F07-24EE-A41BB192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4026408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Dugi</a:t>
            </a:r>
          </a:p>
          <a:p>
            <a:pPr>
              <a:lnSpc>
                <a:spcPct val="150000"/>
              </a:lnSpc>
            </a:pPr>
            <a:r>
              <a:rPr lang="hr-HR" dirty="0"/>
              <a:t>Kratki</a:t>
            </a:r>
          </a:p>
          <a:p>
            <a:pPr>
              <a:lnSpc>
                <a:spcPct val="150000"/>
              </a:lnSpc>
            </a:pPr>
            <a:r>
              <a:rPr lang="hr-HR" dirty="0"/>
              <a:t>Statički</a:t>
            </a:r>
          </a:p>
          <a:p>
            <a:pPr>
              <a:lnSpc>
                <a:spcPct val="150000"/>
              </a:lnSpc>
            </a:pPr>
            <a:r>
              <a:rPr lang="hr-HR" dirty="0"/>
              <a:t>Dinamički </a:t>
            </a:r>
          </a:p>
          <a:p>
            <a:pPr>
              <a:lnSpc>
                <a:spcPct val="150000"/>
              </a:lnSpc>
            </a:pPr>
            <a:r>
              <a:rPr lang="hr-HR" dirty="0"/>
              <a:t>Redateljski </a:t>
            </a:r>
          </a:p>
          <a:p>
            <a:pPr>
              <a:lnSpc>
                <a:spcPct val="150000"/>
              </a:lnSpc>
            </a:pPr>
            <a:r>
              <a:rPr lang="hr-HR" dirty="0"/>
              <a:t>Snimateljski</a:t>
            </a:r>
          </a:p>
          <a:p>
            <a:endParaRPr lang="hr-HR" sz="2200" dirty="0"/>
          </a:p>
        </p:txBody>
      </p:sp>
      <p:pic>
        <p:nvPicPr>
          <p:cNvPr id="15362" name="Picture 2" descr="Prvi kadar - filmski festival koji edukuje publiku">
            <a:extLst>
              <a:ext uri="{FF2B5EF4-FFF2-40B4-BE49-F238E27FC236}">
                <a16:creationId xmlns:a16="http://schemas.microsoft.com/office/drawing/2014/main" id="{18655125-2445-6FDD-5410-68B8FDB93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25393"/>
          <a:stretch/>
        </p:blipFill>
        <p:spPr bwMode="auto">
          <a:xfrm>
            <a:off x="6099048" y="957079"/>
            <a:ext cx="5458968" cy="494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9017C74-7285-5940-3C14-BD976B1C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Kako se zove svjetska računalna mreža?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624D072-7137-D5EE-85E5-62AA0FF48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227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533D65-FEDE-4F72-9FD7-9B7E5E3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Objasni pojam dokumentarnog filma.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id="{7C9EC98E-35E1-4900-8674-AC9F61791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848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ako nastaje zvuk - Arz.hr">
            <a:extLst>
              <a:ext uri="{FF2B5EF4-FFF2-40B4-BE49-F238E27FC236}">
                <a16:creationId xmlns:a16="http://schemas.microsoft.com/office/drawing/2014/main" id="{6C295F73-0794-09E3-D772-8434E66FBA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Rectangle 2355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AA3B82D-070D-1A09-6D09-33B4CC73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Kako se filmovi dijele obzirom na uporabu zvuka?</a:t>
            </a:r>
          </a:p>
        </p:txBody>
      </p:sp>
      <p:cxnSp>
        <p:nvCxnSpPr>
          <p:cNvPr id="23561" name="Straight Connector 2356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3" name="Straight Connector 2356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36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761</Words>
  <Application>Microsoft Office PowerPoint</Application>
  <PresentationFormat>Široki zaslon</PresentationFormat>
  <Paragraphs>135</Paragraphs>
  <Slides>66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66</vt:i4>
      </vt:variant>
    </vt:vector>
  </HeadingPairs>
  <TitlesOfParts>
    <vt:vector size="71" baseType="lpstr">
      <vt:lpstr>Abadi Extra Light</vt:lpstr>
      <vt:lpstr>Arial</vt:lpstr>
      <vt:lpstr>Calibri</vt:lpstr>
      <vt:lpstr>Calibri Light</vt:lpstr>
      <vt:lpstr>Tema sustava Office</vt:lpstr>
      <vt:lpstr>MEDIJSKA KULTURA</vt:lpstr>
      <vt:lpstr>Književnost je:</vt:lpstr>
      <vt:lpstr>Koji je hrvatski animirani film dobitnik Oscara?</vt:lpstr>
      <vt:lpstr>Što je RAKURS?</vt:lpstr>
      <vt:lpstr>Riječ strip engleskog je podrijetla i znači:</vt:lpstr>
      <vt:lpstr>Koji filmovi nastaju uzastopnim nizanjem crteža?</vt:lpstr>
      <vt:lpstr>Kako se zove svjetska računalna mreža?</vt:lpstr>
      <vt:lpstr>Objasni pojam dokumentarnog filma.</vt:lpstr>
      <vt:lpstr>Kako se filmovi dijele obzirom na uporabu zvuka?</vt:lpstr>
      <vt:lpstr>Što je RETROSPEKCIJA?</vt:lpstr>
      <vt:lpstr>Nabroji filmska izražajna sredstva.</vt:lpstr>
      <vt:lpstr>Tko je filmolog?</vt:lpstr>
      <vt:lpstr>Koje godine su snimljeni prvi filmovi?</vt:lpstr>
      <vt:lpstr>Kojoj vrsti pripada emisija?</vt:lpstr>
      <vt:lpstr>O čemu govore znanstvenofantastični filmovi i nabroji barem jedan takav?</vt:lpstr>
      <vt:lpstr>Najpoznatija filmska trilogija svih vremena jest:</vt:lpstr>
      <vt:lpstr>Tko su autori prvih filmova?</vt:lpstr>
      <vt:lpstr>Kako su se zvali prvi filmovi?</vt:lpstr>
      <vt:lpstr>Koja je razlika između knjižnice i knjižare?</vt:lpstr>
      <vt:lpstr>Što spada u knjižničnu referentnu zbirku?</vt:lpstr>
      <vt:lpstr>Tko su sve sudionici priopćajnog procesa?</vt:lpstr>
      <vt:lpstr>Nabroji kazališna izražajna sredstva</vt:lpstr>
      <vt:lpstr>Tko je u kazalištu inspicijent?</vt:lpstr>
      <vt:lpstr>Rtl-ov 5. rođendan. Smiješni klipovi.</vt:lpstr>
      <vt:lpstr>Kojoj vrsti pripada emisija?</vt:lpstr>
      <vt:lpstr>Obzirom na osjetila kojima se primaju informacije, kako dijelimo medije?</vt:lpstr>
      <vt:lpstr> Koji lik ne pripada Avengersima:  </vt:lpstr>
      <vt:lpstr>Kako se zove nagrada za najgori film?</vt:lpstr>
      <vt:lpstr>Što su mediji?</vt:lpstr>
      <vt:lpstr>Kako se zove najpoznatiji filmski čarobnjak?</vt:lpstr>
      <vt:lpstr>O kojoj se vrsti igranog filma radi?</vt:lpstr>
      <vt:lpstr>Glavna glumica u filmu „Priča o prvaku” je:</vt:lpstr>
      <vt:lpstr>Gdje se objavljuje raspored televizijskih emisija?</vt:lpstr>
      <vt:lpstr>Obzirom na redovnost izlaska kako se dijele časopisi?</vt:lpstr>
      <vt:lpstr>Nabroji nekoliko vrsta televizijskih emisija.</vt:lpstr>
      <vt:lpstr>Kako se zove najprestižnija filmska nagrada i kako izgleda?</vt:lpstr>
      <vt:lpstr>Što u filmskoj industriji označavamo riječju ADAPTACIJA?</vt:lpstr>
      <vt:lpstr>Nabroji sve filmske ŽANROVE koje poznaješ.</vt:lpstr>
      <vt:lpstr>Kakvu ulogu u kazalištu ima šaptač?</vt:lpstr>
      <vt:lpstr>Kojem žanru pripada film?</vt:lpstr>
      <vt:lpstr>Nabroji nekoliko tiskanih medija</vt:lpstr>
      <vt:lpstr>Koju godinu vežemo uz izum tiskarskog stroja?</vt:lpstr>
      <vt:lpstr>Tko je izumio tiskarski stroj?</vt:lpstr>
      <vt:lpstr>Odredi vrstu tv emisije</vt:lpstr>
      <vt:lpstr>Kojem žanru pripada film?</vt:lpstr>
      <vt:lpstr>Koja je prva tiskana knjiga?</vt:lpstr>
      <vt:lpstr>Koja je prva hrvatska tiskana knjiga?</vt:lpstr>
      <vt:lpstr>Prepoznaj vrstu igranog filma s plakata</vt:lpstr>
      <vt:lpstr>Nabroji nekoliko filmova nastalih na temelju knjiga?</vt:lpstr>
      <vt:lpstr>Znaš li tko je ponudio prve skice CAMERE OBSCURE? (sami početak projekcije)</vt:lpstr>
      <vt:lpstr>Koji je bio prvi zvučni film?</vt:lpstr>
      <vt:lpstr>PowerPoint prezentacija</vt:lpstr>
      <vt:lpstr>Koji je prvi crtani film u boji?</vt:lpstr>
      <vt:lpstr>Nabroji elektroničke medije</vt:lpstr>
      <vt:lpstr>Kako se dijele mediji prema načinu primanja obavijesti (osjetila primanja)?</vt:lpstr>
      <vt:lpstr>Koje su 3 osnovne filmska roda?</vt:lpstr>
      <vt:lpstr>Nabroji nekoliko popularnih radiopostaja u RH</vt:lpstr>
      <vt:lpstr>Što je to PLAN SNIMANJA i koji planovi postoje?</vt:lpstr>
      <vt:lpstr>Nabroji nekoliko animiranih filmova.</vt:lpstr>
      <vt:lpstr>Prema plakatu odredi vrstu igranog filma</vt:lpstr>
      <vt:lpstr>Kronološki poredaj etape nastanka igranog filma</vt:lpstr>
      <vt:lpstr>Kako se zove jedan od najpoznatijih glumaca svih vremena, utemeljitelj filmske glume kao umjetnosti?</vt:lpstr>
      <vt:lpstr>Što je filmska adaptacija?</vt:lpstr>
      <vt:lpstr>Prepoznaj filmski plan</vt:lpstr>
      <vt:lpstr>Kako nazivamo jednu neprekinutu filmsku snimku?</vt:lpstr>
      <vt:lpstr>Koje su vrste filmskog kadra?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MEDIJSKA KULTURA</dc:title>
  <dc:creator>Gosti</dc:creator>
  <cp:lastModifiedBy>Martina</cp:lastModifiedBy>
  <cp:revision>5</cp:revision>
  <dcterms:created xsi:type="dcterms:W3CDTF">2021-10-19T12:25:03Z</dcterms:created>
  <dcterms:modified xsi:type="dcterms:W3CDTF">2023-10-15T15:15:00Z</dcterms:modified>
</cp:coreProperties>
</file>