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2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6339B-373A-4ABB-B698-4987C38B435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5673E-AF2E-4196-A52D-1984236D4E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6339B-373A-4ABB-B698-4987C38B435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5673E-AF2E-4196-A52D-1984236D4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6339B-373A-4ABB-B698-4987C38B435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5673E-AF2E-4196-A52D-1984236D4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6339B-373A-4ABB-B698-4987C38B435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5673E-AF2E-4196-A52D-1984236D4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6339B-373A-4ABB-B698-4987C38B435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5673E-AF2E-4196-A52D-1984236D4E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6339B-373A-4ABB-B698-4987C38B435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5673E-AF2E-4196-A52D-1984236D4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6339B-373A-4ABB-B698-4987C38B435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5673E-AF2E-4196-A52D-1984236D4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6339B-373A-4ABB-B698-4987C38B435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5673E-AF2E-4196-A52D-1984236D4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6339B-373A-4ABB-B698-4987C38B435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5673E-AF2E-4196-A52D-1984236D4E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6339B-373A-4ABB-B698-4987C38B435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5673E-AF2E-4196-A52D-1984236D4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6339B-373A-4ABB-B698-4987C38B435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5673E-AF2E-4196-A52D-1984236D4E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26339B-373A-4ABB-B698-4987C38B435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E5673E-AF2E-4196-A52D-1984236D4E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Kako iskoristiti plastične boce?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32560" y="3143248"/>
            <a:ext cx="7406640" cy="1857388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Projektni dan, 20. ožujka 2015.</a:t>
            </a:r>
          </a:p>
          <a:p>
            <a:r>
              <a:rPr lang="hr-HR" dirty="0" smtClean="0"/>
              <a:t>OŠ Žrnovnica</a:t>
            </a:r>
          </a:p>
          <a:p>
            <a:r>
              <a:rPr lang="hr-HR" dirty="0" smtClean="0"/>
              <a:t>Izradili učenici 3.a i 3.b razreda</a:t>
            </a:r>
          </a:p>
          <a:p>
            <a:r>
              <a:rPr lang="hr-HR" dirty="0" smtClean="0"/>
              <a:t>Učiteljice: Ivana </a:t>
            </a:r>
            <a:r>
              <a:rPr lang="hr-HR" dirty="0" err="1" smtClean="0"/>
              <a:t>Madir</a:t>
            </a:r>
            <a:r>
              <a:rPr lang="hr-HR" dirty="0" smtClean="0"/>
              <a:t> i Mila </a:t>
            </a:r>
            <a:r>
              <a:rPr lang="hr-HR" dirty="0" err="1" smtClean="0"/>
              <a:t>Labaš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Rezervirano mjesto sadržaja 7" descr="DSC06467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 rot="20971311">
            <a:off x="428596" y="642918"/>
            <a:ext cx="4038600" cy="3028950"/>
          </a:xfrm>
        </p:spPr>
      </p:pic>
      <p:pic>
        <p:nvPicPr>
          <p:cNvPr id="6" name="Rezervirano mjesto sadržaja 5" descr="DSC06465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 rot="641119">
            <a:off x="4794605" y="2664183"/>
            <a:ext cx="3657600" cy="274320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Rezervirano mjesto sadržaja 10" descr="DSC06469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 rot="20606121">
            <a:off x="619434" y="729208"/>
            <a:ext cx="4038600" cy="2928958"/>
          </a:xfrm>
        </p:spPr>
      </p:pic>
      <p:pic>
        <p:nvPicPr>
          <p:cNvPr id="12" name="Rezervirano mjesto sadržaja 11" descr="DSC06471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5276850" y="2484437"/>
            <a:ext cx="3657600" cy="274320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 na kraju</a:t>
            </a:r>
            <a:r>
              <a:rPr lang="hr-HR" dirty="0"/>
              <a:t> </a:t>
            </a:r>
            <a:r>
              <a:rPr lang="hr-HR" dirty="0" smtClean="0"/>
              <a:t>shvatili smo u recikliranju je spas za prirodu i sve nas!!!</a:t>
            </a:r>
            <a:endParaRPr lang="en-US" dirty="0"/>
          </a:p>
        </p:txBody>
      </p:sp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7" y="1657888"/>
            <a:ext cx="5976665" cy="4482499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Od starih plastičnih boca i otpadnog materijala odlučili smo napraviti lutke.</a:t>
            </a:r>
            <a:endParaRPr lang="en-US" dirty="0"/>
          </a:p>
        </p:txBody>
      </p:sp>
      <p:pic>
        <p:nvPicPr>
          <p:cNvPr id="6" name="Rezervirano mjesto sadržaja 5" descr="DSC06454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143108" y="1928802"/>
            <a:ext cx="6035040" cy="452628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Krep trakom omotali smo boce kako bi ih lakše obojili temperom.</a:t>
            </a:r>
            <a:endParaRPr lang="en-US" dirty="0"/>
          </a:p>
        </p:txBody>
      </p:sp>
      <p:pic>
        <p:nvPicPr>
          <p:cNvPr id="7" name="Rezervirano mjesto sadržaja 6" descr="DSC06455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 rot="5400000">
            <a:off x="1285852" y="2500306"/>
            <a:ext cx="3657600" cy="2743200"/>
          </a:xfrm>
          <a:scene3d>
            <a:camera prst="orthographicFront"/>
            <a:lightRig rig="threePt" dir="t"/>
          </a:scene3d>
          <a:sp3d contourW="12700">
            <a:contourClr>
              <a:schemeClr val="accent1">
                <a:lumMod val="60000"/>
                <a:lumOff val="40000"/>
              </a:schemeClr>
            </a:contourClr>
          </a:sp3d>
        </p:spPr>
      </p:pic>
      <p:pic>
        <p:nvPicPr>
          <p:cNvPr id="8" name="Rezervirano mjesto sadržaja 7" descr="DSC06456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5276850" y="2484437"/>
            <a:ext cx="3657600" cy="274320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Boce smo obojili…</a:t>
            </a:r>
            <a:endParaRPr lang="en-US" dirty="0"/>
          </a:p>
        </p:txBody>
      </p:sp>
      <p:pic>
        <p:nvPicPr>
          <p:cNvPr id="8" name="Rezervirano mjesto sadržaja 7" descr="DSC06457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 rot="5400000">
            <a:off x="1435100" y="2484437"/>
            <a:ext cx="3657600" cy="2743200"/>
          </a:xfrm>
        </p:spPr>
      </p:pic>
      <p:pic>
        <p:nvPicPr>
          <p:cNvPr id="9" name="Rezervirano mjesto sadržaja 8" descr="DSC06460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5276850" y="2484437"/>
            <a:ext cx="3657600" cy="274320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Dodali kosu, oči, ruke, kape…</a:t>
            </a:r>
            <a:endParaRPr lang="en-US" dirty="0"/>
          </a:p>
        </p:txBody>
      </p:sp>
      <p:pic>
        <p:nvPicPr>
          <p:cNvPr id="8" name="Rezervirano mjesto sadržaja 7" descr="DSC06458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 rot="5194269">
            <a:off x="1364203" y="2464763"/>
            <a:ext cx="3657600" cy="2743200"/>
          </a:xfrm>
        </p:spPr>
      </p:pic>
      <p:pic>
        <p:nvPicPr>
          <p:cNvPr id="2" name="Rezervirano mjesto sadržaja 1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613779">
            <a:off x="5276850" y="2484437"/>
            <a:ext cx="3657600" cy="274320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Lutkice su brzo bile gotove.</a:t>
            </a:r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2786">
            <a:off x="1237443" y="2384132"/>
            <a:ext cx="3657600" cy="2742605"/>
          </a:xfrm>
        </p:spPr>
      </p:pic>
      <p:pic>
        <p:nvPicPr>
          <p:cNvPr id="10" name="Rezervirano mjesto sadržaja 9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6405516">
            <a:off x="5285240" y="2562369"/>
            <a:ext cx="3657600" cy="2743200"/>
          </a:xfrm>
        </p:spPr>
      </p:pic>
    </p:spTree>
    <p:extLst>
      <p:ext uri="{BB962C8B-B14F-4D97-AF65-F5344CB8AC3E}">
        <p14:creationId xmlns="" xmlns:p14="http://schemas.microsoft.com/office/powerpoint/2010/main" val="9335198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Mašta radi svašta!</a:t>
            </a:r>
            <a:endParaRPr lang="en-US" dirty="0"/>
          </a:p>
        </p:txBody>
      </p:sp>
      <p:pic>
        <p:nvPicPr>
          <p:cNvPr id="8" name="Rezervirano mjesto sadržaja 7" descr="DSC06474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1214414" y="1357298"/>
            <a:ext cx="3657600" cy="2743200"/>
          </a:xfrm>
        </p:spPr>
      </p:pic>
      <p:pic>
        <p:nvPicPr>
          <p:cNvPr id="9" name="Rezervirano mjesto sadržaja 8" descr="DSC06476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5072066" y="3429000"/>
            <a:ext cx="3657600" cy="274320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Lutkice su gotove!</a:t>
            </a:r>
            <a:br>
              <a:rPr lang="hr-HR" sz="3600" dirty="0" smtClean="0"/>
            </a:br>
            <a:r>
              <a:rPr lang="hr-HR" sz="3600" dirty="0" smtClean="0"/>
              <a:t>Još samo treba smisliti igrokaz!</a:t>
            </a:r>
            <a:br>
              <a:rPr lang="hr-HR" sz="3600" dirty="0" smtClean="0"/>
            </a:br>
            <a:r>
              <a:rPr lang="hr-HR" sz="3600" dirty="0" smtClean="0"/>
              <a:t>Mudre glavice su se dale na posao.</a:t>
            </a:r>
            <a:endParaRPr lang="en-US" sz="3600" dirty="0"/>
          </a:p>
        </p:txBody>
      </p:sp>
      <p:pic>
        <p:nvPicPr>
          <p:cNvPr id="10" name="Rezervirano mjesto sadržaja 9" descr="DSC0647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757214" y="2671754"/>
            <a:ext cx="3657600" cy="2743200"/>
          </a:xfrm>
        </p:spPr>
      </p:pic>
      <p:pic>
        <p:nvPicPr>
          <p:cNvPr id="11" name="Rezervirano mjesto sadržaja 10" descr="DSC0647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5114932" y="2600316"/>
            <a:ext cx="3657600" cy="2743200"/>
          </a:xfr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/>
              <a:t/>
            </a:r>
            <a:br>
              <a:rPr lang="hr-HR" sz="4000" dirty="0"/>
            </a:br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/>
              <a:t/>
            </a:r>
            <a:br>
              <a:rPr lang="hr-HR" sz="4000" dirty="0"/>
            </a:br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/>
              <a:t/>
            </a:r>
            <a:br>
              <a:rPr lang="hr-HR" sz="4000" dirty="0"/>
            </a:br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hr-HR" sz="4000" dirty="0" smtClean="0"/>
              <a:t>U grupama smo smislili EKO igrokaze </a:t>
            </a:r>
            <a:br>
              <a:rPr lang="hr-HR" sz="4000" dirty="0" smtClean="0"/>
            </a:br>
            <a:r>
              <a:rPr lang="hr-HR" sz="4000" dirty="0" smtClean="0"/>
              <a:t>baš za naše EKO lutkice. </a:t>
            </a:r>
            <a:br>
              <a:rPr lang="hr-HR" sz="4000" dirty="0" smtClean="0"/>
            </a:br>
            <a:r>
              <a:rPr lang="hr-HR" sz="4000" dirty="0" smtClean="0"/>
              <a:t>Odmah smo se dali na posao i odglumili naše igrokaze. </a:t>
            </a:r>
            <a:br>
              <a:rPr lang="hr-HR" sz="4000" dirty="0" smtClean="0"/>
            </a:br>
            <a:r>
              <a:rPr lang="hr-HR" sz="4000" dirty="0" smtClean="0"/>
              <a:t>Nije bilo lako!</a:t>
            </a:r>
            <a:br>
              <a:rPr lang="hr-HR" sz="4000" dirty="0" smtClean="0"/>
            </a:br>
            <a:r>
              <a:rPr lang="hr-HR" sz="4000" dirty="0" smtClean="0"/>
              <a:t>Trebamo se još uvježbati.</a:t>
            </a:r>
            <a:br>
              <a:rPr lang="hr-HR" sz="4000" dirty="0" smtClean="0"/>
            </a:br>
            <a:r>
              <a:rPr lang="hr-HR" sz="4000" dirty="0" smtClean="0"/>
              <a:t>Ali čini nam se da su igrokazi dobri.</a:t>
            </a:r>
            <a:br>
              <a:rPr lang="hr-HR" sz="4000" dirty="0" smtClean="0"/>
            </a:br>
            <a:r>
              <a:rPr lang="hr-HR" sz="4000" dirty="0" smtClean="0"/>
              <a:t>Nedostaje samo dobra scenografija…</a:t>
            </a:r>
            <a:br>
              <a:rPr lang="hr-HR" sz="4000" dirty="0" smtClean="0"/>
            </a:br>
            <a:r>
              <a:rPr lang="hr-HR" sz="4000" dirty="0" smtClean="0"/>
              <a:t/>
            </a:r>
            <a:br>
              <a:rPr lang="hr-HR" sz="4000" dirty="0" smtClean="0"/>
            </a:b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10000">
        <p:fade/>
      </p:transition>
    </mc:Choice>
    <mc:Fallback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</TotalTime>
  <Words>94</Words>
  <Application>Microsoft Office PowerPoint</Application>
  <PresentationFormat>Prikaz na zaslonu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Solsticij</vt:lpstr>
      <vt:lpstr>Kako iskoristiti plastične boce?</vt:lpstr>
      <vt:lpstr>Od starih plastičnih boca i otpadnog materijala odlučili smo napraviti lutke.</vt:lpstr>
      <vt:lpstr>Krep trakom omotali smo boce kako bi ih lakše obojili temperom.</vt:lpstr>
      <vt:lpstr>Boce smo obojili…</vt:lpstr>
      <vt:lpstr>Dodali kosu, oči, ruke, kape…</vt:lpstr>
      <vt:lpstr>Lutkice su brzo bile gotove.</vt:lpstr>
      <vt:lpstr>Mašta radi svašta!</vt:lpstr>
      <vt:lpstr>Lutkice su gotove! Još samo treba smisliti igrokaz! Mudre glavice su se dale na posao.</vt:lpstr>
      <vt:lpstr>         U grupama smo smislili EKO igrokaze  baš za naše EKO lutkice.  Odmah smo se dali na posao i odglumili naše igrokaze.  Nije bilo lako! Trebamo se još uvježbati. Ali čini nam se da su igrokazi dobri. Nedostaje samo dobra scenografija…  </vt:lpstr>
      <vt:lpstr>Slajd 10</vt:lpstr>
      <vt:lpstr>Slajd 11</vt:lpstr>
      <vt:lpstr>I na kraju shvatili smo u recikliranju je spas za prirodu i sve nas!!!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iskoristiti plastične boce?</dc:title>
  <dc:creator>Corporate Edition</dc:creator>
  <cp:lastModifiedBy>Asus</cp:lastModifiedBy>
  <cp:revision>23</cp:revision>
  <dcterms:created xsi:type="dcterms:W3CDTF">2015-03-19T19:59:00Z</dcterms:created>
  <dcterms:modified xsi:type="dcterms:W3CDTF">2015-03-24T14:15:08Z</dcterms:modified>
</cp:coreProperties>
</file>