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bolje.h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bolje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2A7DB-5F01-4D95-A958-E333846717DB}" type="doc">
      <dgm:prSet loTypeId="urn:microsoft.com/office/officeart/2005/8/layout/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566806-C6C7-4F43-8BEE-BEC2FFCD87A0}">
      <dgm:prSet/>
      <dgm:spPr/>
      <dgm:t>
        <a:bodyPr/>
        <a:lstStyle/>
        <a:p>
          <a:r>
            <a:rPr lang="hr-HR"/>
            <a:t>Skupina dijalekata.</a:t>
          </a:r>
          <a:endParaRPr lang="en-US"/>
        </a:p>
      </dgm:t>
    </dgm:pt>
    <dgm:pt modelId="{030E8248-FBF5-4105-9EC7-6D18096FB3C5}" cxnId="{4652CB5A-1C14-41C5-ADB0-CFDA26A1C8A0}" type="parTrans">
      <dgm:prSet/>
      <dgm:spPr/>
      <dgm:t>
        <a:bodyPr/>
        <a:lstStyle/>
        <a:p>
          <a:endParaRPr lang="en-US"/>
        </a:p>
      </dgm:t>
    </dgm:pt>
    <dgm:pt modelId="{FF87BE75-1787-4722-B321-5CFD8E2F5396}" cxnId="{4652CB5A-1C14-41C5-ADB0-CFDA26A1C8A0}" type="sibTrans">
      <dgm:prSet/>
      <dgm:spPr/>
      <dgm:t>
        <a:bodyPr/>
        <a:lstStyle/>
        <a:p>
          <a:endParaRPr lang="en-US"/>
        </a:p>
      </dgm:t>
    </dgm:pt>
    <dgm:pt modelId="{58813EE2-1EA0-4A7E-B0CA-A6E6362FE9F1}">
      <dgm:prSet/>
      <dgm:spPr/>
      <dgm:t>
        <a:bodyPr/>
        <a:lstStyle/>
        <a:p>
          <a:r>
            <a:rPr lang="hr-HR"/>
            <a:t>U hrvatskom jeziku razlikujemo tri narječja:</a:t>
          </a:r>
          <a:endParaRPr lang="en-US"/>
        </a:p>
      </dgm:t>
    </dgm:pt>
    <dgm:pt modelId="{CA92DF85-C020-476F-8799-2F9DD1634307}" cxnId="{D7D98FDF-D5D9-4F58-8310-C7E8FFEC0D01}" type="parTrans">
      <dgm:prSet/>
      <dgm:spPr/>
      <dgm:t>
        <a:bodyPr/>
        <a:lstStyle/>
        <a:p>
          <a:endParaRPr lang="en-US"/>
        </a:p>
      </dgm:t>
    </dgm:pt>
    <dgm:pt modelId="{15520877-0609-47E0-8DF9-441C6396704F}" cxnId="{D7D98FDF-D5D9-4F58-8310-C7E8FFEC0D01}" type="sibTrans">
      <dgm:prSet/>
      <dgm:spPr/>
      <dgm:t>
        <a:bodyPr/>
        <a:lstStyle/>
        <a:p>
          <a:endParaRPr lang="en-US"/>
        </a:p>
      </dgm:t>
    </dgm:pt>
    <dgm:pt modelId="{1DA3B864-EA36-40B5-86F4-1838F19D24B8}">
      <dgm:prSet/>
      <dgm:spPr/>
      <dgm:t>
        <a:bodyPr/>
        <a:lstStyle/>
        <a:p>
          <a:r>
            <a:rPr lang="hr-HR"/>
            <a:t>1. ŠTOKAVSKO (Što)</a:t>
          </a:r>
          <a:endParaRPr lang="en-US"/>
        </a:p>
      </dgm:t>
    </dgm:pt>
    <dgm:pt modelId="{D9B79B97-2A43-4AA2-A8FF-788E1D17704F}" cxnId="{5AFFA5F0-A6AD-4B05-8A16-B39740EB043D}" type="parTrans">
      <dgm:prSet/>
      <dgm:spPr/>
      <dgm:t>
        <a:bodyPr/>
        <a:lstStyle/>
        <a:p>
          <a:endParaRPr lang="en-US"/>
        </a:p>
      </dgm:t>
    </dgm:pt>
    <dgm:pt modelId="{685ACC77-9F55-409F-921D-0D5249281370}" cxnId="{5AFFA5F0-A6AD-4B05-8A16-B39740EB043D}" type="sibTrans">
      <dgm:prSet/>
      <dgm:spPr/>
      <dgm:t>
        <a:bodyPr/>
        <a:lstStyle/>
        <a:p>
          <a:endParaRPr lang="en-US"/>
        </a:p>
      </dgm:t>
    </dgm:pt>
    <dgm:pt modelId="{E1F2B093-E966-4A47-85B3-5E0888EA8961}">
      <dgm:prSet/>
      <dgm:spPr/>
      <dgm:t>
        <a:bodyPr/>
        <a:lstStyle/>
        <a:p>
          <a:r>
            <a:rPr lang="hr-HR"/>
            <a:t>2. ČAKAVSKO (Ča)</a:t>
          </a:r>
          <a:endParaRPr lang="en-US"/>
        </a:p>
      </dgm:t>
    </dgm:pt>
    <dgm:pt modelId="{8A0175BD-B2A6-4509-8674-B86A303F08DA}" cxnId="{BC1BA635-498C-463C-B00F-3913A33708AC}" type="parTrans">
      <dgm:prSet/>
      <dgm:spPr/>
      <dgm:t>
        <a:bodyPr/>
        <a:lstStyle/>
        <a:p>
          <a:endParaRPr lang="en-US"/>
        </a:p>
      </dgm:t>
    </dgm:pt>
    <dgm:pt modelId="{E7627700-E23E-493D-8F30-F360D00CDD5F}" cxnId="{BC1BA635-498C-463C-B00F-3913A33708AC}" type="sibTrans">
      <dgm:prSet/>
      <dgm:spPr/>
      <dgm:t>
        <a:bodyPr/>
        <a:lstStyle/>
        <a:p>
          <a:endParaRPr lang="en-US"/>
        </a:p>
      </dgm:t>
    </dgm:pt>
    <dgm:pt modelId="{DD520C1A-4795-484F-9814-3560C498E99C}">
      <dgm:prSet/>
      <dgm:spPr/>
      <dgm:t>
        <a:bodyPr/>
        <a:lstStyle/>
        <a:p>
          <a:r>
            <a:rPr lang="hr-HR"/>
            <a:t>3. KAJKAVSKO (Kaj)</a:t>
          </a:r>
          <a:endParaRPr lang="en-US"/>
        </a:p>
      </dgm:t>
    </dgm:pt>
    <dgm:pt modelId="{F5C14F98-4CE0-413E-8AB9-6271C3851C43}" cxnId="{671D3302-3990-42A6-97AE-02B66AC588FD}" type="parTrans">
      <dgm:prSet/>
      <dgm:spPr/>
      <dgm:t>
        <a:bodyPr/>
        <a:lstStyle/>
        <a:p>
          <a:endParaRPr lang="en-US"/>
        </a:p>
      </dgm:t>
    </dgm:pt>
    <dgm:pt modelId="{A558033C-4868-4A3F-9251-0927E4D5B171}" cxnId="{671D3302-3990-42A6-97AE-02B66AC588FD}" type="sibTrans">
      <dgm:prSet/>
      <dgm:spPr/>
      <dgm:t>
        <a:bodyPr/>
        <a:lstStyle/>
        <a:p>
          <a:endParaRPr lang="en-US"/>
        </a:p>
      </dgm:t>
    </dgm:pt>
    <dgm:pt modelId="{D1CA982B-8D5D-4CB6-8F1E-B0F6C593020A}" type="pres">
      <dgm:prSet presAssocID="{C0E2A7DB-5F01-4D95-A958-E333846717DB}" presName="diagram" presStyleCnt="0">
        <dgm:presLayoutVars>
          <dgm:dir/>
          <dgm:resizeHandles val="exact"/>
        </dgm:presLayoutVars>
      </dgm:prSet>
      <dgm:spPr/>
    </dgm:pt>
    <dgm:pt modelId="{4F213BCF-2051-4A12-AFCB-A9BDF152B871}" type="pres">
      <dgm:prSet presAssocID="{00566806-C6C7-4F43-8BEE-BEC2FFCD87A0}" presName="node" presStyleLbl="node1" presStyleIdx="0" presStyleCnt="5">
        <dgm:presLayoutVars>
          <dgm:bulletEnabled val="1"/>
        </dgm:presLayoutVars>
      </dgm:prSet>
      <dgm:spPr/>
    </dgm:pt>
    <dgm:pt modelId="{F199640E-604C-426A-8CB7-D269CCA03F1A}" type="pres">
      <dgm:prSet presAssocID="{FF87BE75-1787-4722-B321-5CFD8E2F5396}" presName="sibTrans" presStyleLbl="sibTrans2D1" presStyleIdx="0" presStyleCnt="4"/>
      <dgm:spPr/>
    </dgm:pt>
    <dgm:pt modelId="{8EE26571-8A96-4B67-B623-303621E76368}" type="pres">
      <dgm:prSet presAssocID="{FF87BE75-1787-4722-B321-5CFD8E2F5396}" presName="connectorText" presStyleLbl="sibTrans2D1" presStyleIdx="0" presStyleCnt="4"/>
      <dgm:spPr/>
    </dgm:pt>
    <dgm:pt modelId="{88281BDF-B1CE-46BA-AA0A-CAABA69957FA}" type="pres">
      <dgm:prSet presAssocID="{58813EE2-1EA0-4A7E-B0CA-A6E6362FE9F1}" presName="node" presStyleLbl="node1" presStyleIdx="1" presStyleCnt="5">
        <dgm:presLayoutVars>
          <dgm:bulletEnabled val="1"/>
        </dgm:presLayoutVars>
      </dgm:prSet>
      <dgm:spPr/>
    </dgm:pt>
    <dgm:pt modelId="{73C4445C-93F5-401F-A0CD-5B3D254F8524}" type="pres">
      <dgm:prSet presAssocID="{15520877-0609-47E0-8DF9-441C6396704F}" presName="sibTrans" presStyleLbl="sibTrans2D1" presStyleIdx="1" presStyleCnt="4"/>
      <dgm:spPr/>
    </dgm:pt>
    <dgm:pt modelId="{B7861CB4-FDA1-4A11-AA71-ECE325C58FBD}" type="pres">
      <dgm:prSet presAssocID="{15520877-0609-47E0-8DF9-441C6396704F}" presName="connectorText" presStyleLbl="sibTrans2D1" presStyleIdx="1" presStyleCnt="4"/>
      <dgm:spPr/>
    </dgm:pt>
    <dgm:pt modelId="{4DEB66DA-5C50-4871-911B-6021BA3A4AB3}" type="pres">
      <dgm:prSet presAssocID="{1DA3B864-EA36-40B5-86F4-1838F19D24B8}" presName="node" presStyleLbl="node1" presStyleIdx="2" presStyleCnt="5">
        <dgm:presLayoutVars>
          <dgm:bulletEnabled val="1"/>
        </dgm:presLayoutVars>
      </dgm:prSet>
      <dgm:spPr/>
    </dgm:pt>
    <dgm:pt modelId="{21A49B86-87EF-4298-A0F2-E15A0582A415}" type="pres">
      <dgm:prSet presAssocID="{685ACC77-9F55-409F-921D-0D5249281370}" presName="sibTrans" presStyleLbl="sibTrans2D1" presStyleIdx="2" presStyleCnt="4"/>
      <dgm:spPr/>
    </dgm:pt>
    <dgm:pt modelId="{CB3D3786-9DF1-4FD0-A478-311AE7F76E46}" type="pres">
      <dgm:prSet presAssocID="{685ACC77-9F55-409F-921D-0D5249281370}" presName="connectorText" presStyleLbl="sibTrans2D1" presStyleIdx="2" presStyleCnt="4"/>
      <dgm:spPr/>
    </dgm:pt>
    <dgm:pt modelId="{DC137E5C-C248-4311-9B3F-C26AAD5963C7}" type="pres">
      <dgm:prSet presAssocID="{E1F2B093-E966-4A47-85B3-5E0888EA8961}" presName="node" presStyleLbl="node1" presStyleIdx="3" presStyleCnt="5">
        <dgm:presLayoutVars>
          <dgm:bulletEnabled val="1"/>
        </dgm:presLayoutVars>
      </dgm:prSet>
      <dgm:spPr/>
    </dgm:pt>
    <dgm:pt modelId="{CE5D41E1-7FF5-4E26-875B-9645F9F5E6CF}" type="pres">
      <dgm:prSet presAssocID="{E7627700-E23E-493D-8F30-F360D00CDD5F}" presName="sibTrans" presStyleLbl="sibTrans2D1" presStyleIdx="3" presStyleCnt="4"/>
      <dgm:spPr/>
    </dgm:pt>
    <dgm:pt modelId="{C6B4E9E6-8B68-4DDF-8105-C06C4F38F741}" type="pres">
      <dgm:prSet presAssocID="{E7627700-E23E-493D-8F30-F360D00CDD5F}" presName="connectorText" presStyleLbl="sibTrans2D1" presStyleIdx="3" presStyleCnt="4"/>
      <dgm:spPr/>
    </dgm:pt>
    <dgm:pt modelId="{76F2B02A-22EC-4BE8-959C-74DD9B203E7F}" type="pres">
      <dgm:prSet presAssocID="{DD520C1A-4795-484F-9814-3560C498E99C}" presName="node" presStyleLbl="node1" presStyleIdx="4" presStyleCnt="5">
        <dgm:presLayoutVars>
          <dgm:bulletEnabled val="1"/>
        </dgm:presLayoutVars>
      </dgm:prSet>
      <dgm:spPr/>
    </dgm:pt>
  </dgm:ptLst>
  <dgm:cxnLst>
    <dgm:cxn modelId="{26B06900-D0AE-4268-8BE2-736ABBEE5355}" type="presOf" srcId="{685ACC77-9F55-409F-921D-0D5249281370}" destId="{CB3D3786-9DF1-4FD0-A478-311AE7F76E46}" srcOrd="1" destOrd="0" presId="urn:microsoft.com/office/officeart/2005/8/layout/process5"/>
    <dgm:cxn modelId="{671D3302-3990-42A6-97AE-02B66AC588FD}" srcId="{C0E2A7DB-5F01-4D95-A958-E333846717DB}" destId="{DD520C1A-4795-484F-9814-3560C498E99C}" srcOrd="4" destOrd="0" parTransId="{F5C14F98-4CE0-413E-8AB9-6271C3851C43}" sibTransId="{A558033C-4868-4A3F-9251-0927E4D5B171}"/>
    <dgm:cxn modelId="{6215FF04-DFA3-4C8D-B4D7-B98E90D801D8}" type="presOf" srcId="{FF87BE75-1787-4722-B321-5CFD8E2F5396}" destId="{8EE26571-8A96-4B67-B623-303621E76368}" srcOrd="1" destOrd="0" presId="urn:microsoft.com/office/officeart/2005/8/layout/process5"/>
    <dgm:cxn modelId="{A37E660B-CFCA-4A4D-BE46-C8087D45C916}" type="presOf" srcId="{685ACC77-9F55-409F-921D-0D5249281370}" destId="{21A49B86-87EF-4298-A0F2-E15A0582A415}" srcOrd="0" destOrd="0" presId="urn:microsoft.com/office/officeart/2005/8/layout/process5"/>
    <dgm:cxn modelId="{2BDCDE0C-8ACE-4E3D-91B0-6B4CEE449D3A}" type="presOf" srcId="{58813EE2-1EA0-4A7E-B0CA-A6E6362FE9F1}" destId="{88281BDF-B1CE-46BA-AA0A-CAABA69957FA}" srcOrd="0" destOrd="0" presId="urn:microsoft.com/office/officeart/2005/8/layout/process5"/>
    <dgm:cxn modelId="{40DF8616-2022-4245-9298-C77B530C19CA}" type="presOf" srcId="{E7627700-E23E-493D-8F30-F360D00CDD5F}" destId="{C6B4E9E6-8B68-4DDF-8105-C06C4F38F741}" srcOrd="1" destOrd="0" presId="urn:microsoft.com/office/officeart/2005/8/layout/process5"/>
    <dgm:cxn modelId="{F525AB25-6FC1-4BFF-9874-77F2D531FC01}" type="presOf" srcId="{15520877-0609-47E0-8DF9-441C6396704F}" destId="{B7861CB4-FDA1-4A11-AA71-ECE325C58FBD}" srcOrd="1" destOrd="0" presId="urn:microsoft.com/office/officeart/2005/8/layout/process5"/>
    <dgm:cxn modelId="{873D0A32-9199-470D-A6EC-D79B8DC65400}" type="presOf" srcId="{FF87BE75-1787-4722-B321-5CFD8E2F5396}" destId="{F199640E-604C-426A-8CB7-D269CCA03F1A}" srcOrd="0" destOrd="0" presId="urn:microsoft.com/office/officeart/2005/8/layout/process5"/>
    <dgm:cxn modelId="{BC1BA635-498C-463C-B00F-3913A33708AC}" srcId="{C0E2A7DB-5F01-4D95-A958-E333846717DB}" destId="{E1F2B093-E966-4A47-85B3-5E0888EA8961}" srcOrd="3" destOrd="0" parTransId="{8A0175BD-B2A6-4509-8674-B86A303F08DA}" sibTransId="{E7627700-E23E-493D-8F30-F360D00CDD5F}"/>
    <dgm:cxn modelId="{CD04C540-97F6-4058-BF58-9F884EEDB656}" type="presOf" srcId="{1DA3B864-EA36-40B5-86F4-1838F19D24B8}" destId="{4DEB66DA-5C50-4871-911B-6021BA3A4AB3}" srcOrd="0" destOrd="0" presId="urn:microsoft.com/office/officeart/2005/8/layout/process5"/>
    <dgm:cxn modelId="{4234DA71-F997-43DB-89A9-1F8F091CB267}" type="presOf" srcId="{E1F2B093-E966-4A47-85B3-5E0888EA8961}" destId="{DC137E5C-C248-4311-9B3F-C26AAD5963C7}" srcOrd="0" destOrd="0" presId="urn:microsoft.com/office/officeart/2005/8/layout/process5"/>
    <dgm:cxn modelId="{4652CB5A-1C14-41C5-ADB0-CFDA26A1C8A0}" srcId="{C0E2A7DB-5F01-4D95-A958-E333846717DB}" destId="{00566806-C6C7-4F43-8BEE-BEC2FFCD87A0}" srcOrd="0" destOrd="0" parTransId="{030E8248-FBF5-4105-9EC7-6D18096FB3C5}" sibTransId="{FF87BE75-1787-4722-B321-5CFD8E2F5396}"/>
    <dgm:cxn modelId="{C510F27F-D858-4561-9A44-EE946322257A}" type="presOf" srcId="{DD520C1A-4795-484F-9814-3560C498E99C}" destId="{76F2B02A-22EC-4BE8-959C-74DD9B203E7F}" srcOrd="0" destOrd="0" presId="urn:microsoft.com/office/officeart/2005/8/layout/process5"/>
    <dgm:cxn modelId="{1B6F5891-99A4-4A7C-B3DF-C8A7C23121EA}" type="presOf" srcId="{00566806-C6C7-4F43-8BEE-BEC2FFCD87A0}" destId="{4F213BCF-2051-4A12-AFCB-A9BDF152B871}" srcOrd="0" destOrd="0" presId="urn:microsoft.com/office/officeart/2005/8/layout/process5"/>
    <dgm:cxn modelId="{10F546C7-8C48-4645-AE36-6A143C931CF1}" type="presOf" srcId="{15520877-0609-47E0-8DF9-441C6396704F}" destId="{73C4445C-93F5-401F-A0CD-5B3D254F8524}" srcOrd="0" destOrd="0" presId="urn:microsoft.com/office/officeart/2005/8/layout/process5"/>
    <dgm:cxn modelId="{25A8DAD9-6CE1-4458-B039-A3EFAC1B528E}" type="presOf" srcId="{E7627700-E23E-493D-8F30-F360D00CDD5F}" destId="{CE5D41E1-7FF5-4E26-875B-9645F9F5E6CF}" srcOrd="0" destOrd="0" presId="urn:microsoft.com/office/officeart/2005/8/layout/process5"/>
    <dgm:cxn modelId="{D7D98FDF-D5D9-4F58-8310-C7E8FFEC0D01}" srcId="{C0E2A7DB-5F01-4D95-A958-E333846717DB}" destId="{58813EE2-1EA0-4A7E-B0CA-A6E6362FE9F1}" srcOrd="1" destOrd="0" parTransId="{CA92DF85-C020-476F-8799-2F9DD1634307}" sibTransId="{15520877-0609-47E0-8DF9-441C6396704F}"/>
    <dgm:cxn modelId="{B02C91E5-1791-41AB-9BBB-E7ACF8FAA2D6}" type="presOf" srcId="{C0E2A7DB-5F01-4D95-A958-E333846717DB}" destId="{D1CA982B-8D5D-4CB6-8F1E-B0F6C593020A}" srcOrd="0" destOrd="0" presId="urn:microsoft.com/office/officeart/2005/8/layout/process5"/>
    <dgm:cxn modelId="{5AFFA5F0-A6AD-4B05-8A16-B39740EB043D}" srcId="{C0E2A7DB-5F01-4D95-A958-E333846717DB}" destId="{1DA3B864-EA36-40B5-86F4-1838F19D24B8}" srcOrd="2" destOrd="0" parTransId="{D9B79B97-2A43-4AA2-A8FF-788E1D17704F}" sibTransId="{685ACC77-9F55-409F-921D-0D5249281370}"/>
    <dgm:cxn modelId="{A57CAFEA-FCB1-4E07-96A3-AA0D6C8A5619}" type="presParOf" srcId="{D1CA982B-8D5D-4CB6-8F1E-B0F6C593020A}" destId="{4F213BCF-2051-4A12-AFCB-A9BDF152B871}" srcOrd="0" destOrd="0" presId="urn:microsoft.com/office/officeart/2005/8/layout/process5"/>
    <dgm:cxn modelId="{59A0B3BB-4A90-4602-AA6D-DDC4015B353E}" type="presParOf" srcId="{D1CA982B-8D5D-4CB6-8F1E-B0F6C593020A}" destId="{F199640E-604C-426A-8CB7-D269CCA03F1A}" srcOrd="1" destOrd="0" presId="urn:microsoft.com/office/officeart/2005/8/layout/process5"/>
    <dgm:cxn modelId="{7665CCD7-40C6-4BE2-BAE0-BA40F7B0834B}" type="presParOf" srcId="{F199640E-604C-426A-8CB7-D269CCA03F1A}" destId="{8EE26571-8A96-4B67-B623-303621E76368}" srcOrd="0" destOrd="0" presId="urn:microsoft.com/office/officeart/2005/8/layout/process5"/>
    <dgm:cxn modelId="{0C924192-E1AB-4B6E-A7FA-3AA6ACAEA674}" type="presParOf" srcId="{D1CA982B-8D5D-4CB6-8F1E-B0F6C593020A}" destId="{88281BDF-B1CE-46BA-AA0A-CAABA69957FA}" srcOrd="2" destOrd="0" presId="urn:microsoft.com/office/officeart/2005/8/layout/process5"/>
    <dgm:cxn modelId="{275FE38F-F118-4C6C-B1BF-F9A2D1EEC178}" type="presParOf" srcId="{D1CA982B-8D5D-4CB6-8F1E-B0F6C593020A}" destId="{73C4445C-93F5-401F-A0CD-5B3D254F8524}" srcOrd="3" destOrd="0" presId="urn:microsoft.com/office/officeart/2005/8/layout/process5"/>
    <dgm:cxn modelId="{78CBF8CD-7C06-4DE5-BE33-D980B94619C1}" type="presParOf" srcId="{73C4445C-93F5-401F-A0CD-5B3D254F8524}" destId="{B7861CB4-FDA1-4A11-AA71-ECE325C58FBD}" srcOrd="0" destOrd="0" presId="urn:microsoft.com/office/officeart/2005/8/layout/process5"/>
    <dgm:cxn modelId="{6BF09D18-5F56-4C7A-A218-E94FDB65BD0F}" type="presParOf" srcId="{D1CA982B-8D5D-4CB6-8F1E-B0F6C593020A}" destId="{4DEB66DA-5C50-4871-911B-6021BA3A4AB3}" srcOrd="4" destOrd="0" presId="urn:microsoft.com/office/officeart/2005/8/layout/process5"/>
    <dgm:cxn modelId="{8117988D-CD10-4B4E-9C4C-8FFE51800437}" type="presParOf" srcId="{D1CA982B-8D5D-4CB6-8F1E-B0F6C593020A}" destId="{21A49B86-87EF-4298-A0F2-E15A0582A415}" srcOrd="5" destOrd="0" presId="urn:microsoft.com/office/officeart/2005/8/layout/process5"/>
    <dgm:cxn modelId="{F7836653-1BDB-4FC4-B633-97F22DC1BC5C}" type="presParOf" srcId="{21A49B86-87EF-4298-A0F2-E15A0582A415}" destId="{CB3D3786-9DF1-4FD0-A478-311AE7F76E46}" srcOrd="0" destOrd="0" presId="urn:microsoft.com/office/officeart/2005/8/layout/process5"/>
    <dgm:cxn modelId="{4751C442-2C24-4EE4-8AE2-84E6CC050C30}" type="presParOf" srcId="{D1CA982B-8D5D-4CB6-8F1E-B0F6C593020A}" destId="{DC137E5C-C248-4311-9B3F-C26AAD5963C7}" srcOrd="6" destOrd="0" presId="urn:microsoft.com/office/officeart/2005/8/layout/process5"/>
    <dgm:cxn modelId="{5BF3B794-CFA5-4734-9735-AE9EECE173CB}" type="presParOf" srcId="{D1CA982B-8D5D-4CB6-8F1E-B0F6C593020A}" destId="{CE5D41E1-7FF5-4E26-875B-9645F9F5E6CF}" srcOrd="7" destOrd="0" presId="urn:microsoft.com/office/officeart/2005/8/layout/process5"/>
    <dgm:cxn modelId="{D5BC51EB-CFFD-4023-8BD7-175B3A53C338}" type="presParOf" srcId="{CE5D41E1-7FF5-4E26-875B-9645F9F5E6CF}" destId="{C6B4E9E6-8B68-4DDF-8105-C06C4F38F741}" srcOrd="0" destOrd="0" presId="urn:microsoft.com/office/officeart/2005/8/layout/process5"/>
    <dgm:cxn modelId="{F0775F08-280D-4A01-97BA-F2A5FD9B8BDB}" type="presParOf" srcId="{D1CA982B-8D5D-4CB6-8F1E-B0F6C593020A}" destId="{76F2B02A-22EC-4BE8-959C-74DD9B203E7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FD4D3-48E0-4E06-A2B2-3D2527FAD2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AEFBE8-49D0-418F-A5BB-0044F626485E}">
      <dgm:prSet/>
      <dgm:spPr/>
      <dgm:t>
        <a:bodyPr/>
        <a:lstStyle/>
        <a:p>
          <a:r>
            <a:rPr lang="hr-HR" dirty="0"/>
            <a:t>Naziv za govor određenog područja ili skupine ljudi.</a:t>
          </a:r>
          <a:endParaRPr lang="en-US" dirty="0"/>
        </a:p>
      </dgm:t>
    </dgm:pt>
    <dgm:pt modelId="{E62CE9DC-1A38-4D11-84F0-FE2C28D80147}" cxnId="{8BCBD37E-9CFA-4EDD-B64A-60F02EBEC44D}" type="parTrans">
      <dgm:prSet/>
      <dgm:spPr/>
      <dgm:t>
        <a:bodyPr/>
        <a:lstStyle/>
        <a:p>
          <a:endParaRPr lang="en-US"/>
        </a:p>
      </dgm:t>
    </dgm:pt>
    <dgm:pt modelId="{0F78BBB4-A62B-4FB6-8017-1155ACC68AB7}" cxnId="{8BCBD37E-9CFA-4EDD-B64A-60F02EBEC44D}" type="sibTrans">
      <dgm:prSet/>
      <dgm:spPr/>
      <dgm:t>
        <a:bodyPr/>
        <a:lstStyle/>
        <a:p>
          <a:endParaRPr lang="en-US"/>
        </a:p>
      </dgm:t>
    </dgm:pt>
    <dgm:pt modelId="{AAD2DB88-AFE9-4301-8FF3-2FD7239994F6}">
      <dgm:prSet/>
      <dgm:spPr/>
      <dgm:t>
        <a:bodyPr/>
        <a:lstStyle/>
        <a:p>
          <a:r>
            <a:rPr lang="hr-HR"/>
            <a:t>Razlikujemo čakavske, kajkavske i štokavske dijalekte.</a:t>
          </a:r>
          <a:endParaRPr lang="en-US"/>
        </a:p>
      </dgm:t>
    </dgm:pt>
    <dgm:pt modelId="{89F32E2D-7F46-4018-BE62-33BA902FEB08}" cxnId="{683F3B2E-D460-4C07-8205-2A45976BFC09}" type="parTrans">
      <dgm:prSet/>
      <dgm:spPr/>
      <dgm:t>
        <a:bodyPr/>
        <a:lstStyle/>
        <a:p>
          <a:endParaRPr lang="en-US"/>
        </a:p>
      </dgm:t>
    </dgm:pt>
    <dgm:pt modelId="{886354A6-1D29-4CFE-855A-8221A5F9CD2C}" cxnId="{683F3B2E-D460-4C07-8205-2A45976BFC09}" type="sibTrans">
      <dgm:prSet/>
      <dgm:spPr/>
      <dgm:t>
        <a:bodyPr/>
        <a:lstStyle/>
        <a:p>
          <a:endParaRPr lang="en-US"/>
        </a:p>
      </dgm:t>
    </dgm:pt>
    <dgm:pt modelId="{8BE8529C-AF17-4359-AE89-0B9C2526E823}" type="pres">
      <dgm:prSet presAssocID="{A70FD4D3-48E0-4E06-A2B2-3D2527FAD2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830CC1-DBC7-462C-BB69-7DB7326D9D07}" type="pres">
      <dgm:prSet presAssocID="{70AEFBE8-49D0-418F-A5BB-0044F626485E}" presName="hierRoot1" presStyleCnt="0"/>
      <dgm:spPr/>
    </dgm:pt>
    <dgm:pt modelId="{24F7AE9E-8B50-4F12-9F3E-76294CAC8B81}" type="pres">
      <dgm:prSet presAssocID="{70AEFBE8-49D0-418F-A5BB-0044F626485E}" presName="composite" presStyleCnt="0"/>
      <dgm:spPr/>
    </dgm:pt>
    <dgm:pt modelId="{3DB64325-7F50-476B-912B-84720663CAE2}" type="pres">
      <dgm:prSet presAssocID="{70AEFBE8-49D0-418F-A5BB-0044F626485E}" presName="background" presStyleLbl="node0" presStyleIdx="0" presStyleCnt="2"/>
      <dgm:spPr/>
    </dgm:pt>
    <dgm:pt modelId="{DFCBAA68-98F2-42F5-A17F-48B112F813EA}" type="pres">
      <dgm:prSet presAssocID="{70AEFBE8-49D0-418F-A5BB-0044F626485E}" presName="text" presStyleLbl="fgAcc0" presStyleIdx="0" presStyleCnt="2">
        <dgm:presLayoutVars>
          <dgm:chPref val="3"/>
        </dgm:presLayoutVars>
      </dgm:prSet>
      <dgm:spPr/>
    </dgm:pt>
    <dgm:pt modelId="{EDDB4F21-B824-45EA-AF6A-2B54418F0980}" type="pres">
      <dgm:prSet presAssocID="{70AEFBE8-49D0-418F-A5BB-0044F626485E}" presName="hierChild2" presStyleCnt="0"/>
      <dgm:spPr/>
    </dgm:pt>
    <dgm:pt modelId="{22A810CD-C43E-4F7D-BE43-FB332428C407}" type="pres">
      <dgm:prSet presAssocID="{AAD2DB88-AFE9-4301-8FF3-2FD7239994F6}" presName="hierRoot1" presStyleCnt="0"/>
      <dgm:spPr/>
    </dgm:pt>
    <dgm:pt modelId="{88C2AE5B-B72C-48FB-9161-6ED9A0356565}" type="pres">
      <dgm:prSet presAssocID="{AAD2DB88-AFE9-4301-8FF3-2FD7239994F6}" presName="composite" presStyleCnt="0"/>
      <dgm:spPr/>
    </dgm:pt>
    <dgm:pt modelId="{E1D72901-1369-4B23-A901-E487ABDC210D}" type="pres">
      <dgm:prSet presAssocID="{AAD2DB88-AFE9-4301-8FF3-2FD7239994F6}" presName="background" presStyleLbl="node0" presStyleIdx="1" presStyleCnt="2"/>
      <dgm:spPr/>
    </dgm:pt>
    <dgm:pt modelId="{794D50E7-4BEE-465D-AB8A-1EAD13008A4C}" type="pres">
      <dgm:prSet presAssocID="{AAD2DB88-AFE9-4301-8FF3-2FD7239994F6}" presName="text" presStyleLbl="fgAcc0" presStyleIdx="1" presStyleCnt="2">
        <dgm:presLayoutVars>
          <dgm:chPref val="3"/>
        </dgm:presLayoutVars>
      </dgm:prSet>
      <dgm:spPr/>
    </dgm:pt>
    <dgm:pt modelId="{4DE6BB64-D70F-42FE-9225-5A9E894897FD}" type="pres">
      <dgm:prSet presAssocID="{AAD2DB88-AFE9-4301-8FF3-2FD7239994F6}" presName="hierChild2" presStyleCnt="0"/>
      <dgm:spPr/>
    </dgm:pt>
  </dgm:ptLst>
  <dgm:cxnLst>
    <dgm:cxn modelId="{683F3B2E-D460-4C07-8205-2A45976BFC09}" srcId="{A70FD4D3-48E0-4E06-A2B2-3D2527FAD2E2}" destId="{AAD2DB88-AFE9-4301-8FF3-2FD7239994F6}" srcOrd="1" destOrd="0" parTransId="{89F32E2D-7F46-4018-BE62-33BA902FEB08}" sibTransId="{886354A6-1D29-4CFE-855A-8221A5F9CD2C}"/>
    <dgm:cxn modelId="{8FBBE25D-3C83-4408-8CFA-08D3F25DACB4}" type="presOf" srcId="{AAD2DB88-AFE9-4301-8FF3-2FD7239994F6}" destId="{794D50E7-4BEE-465D-AB8A-1EAD13008A4C}" srcOrd="0" destOrd="0" presId="urn:microsoft.com/office/officeart/2005/8/layout/hierarchy1"/>
    <dgm:cxn modelId="{8399E278-9937-4921-8A27-301B487D73AB}" type="presOf" srcId="{70AEFBE8-49D0-418F-A5BB-0044F626485E}" destId="{DFCBAA68-98F2-42F5-A17F-48B112F813EA}" srcOrd="0" destOrd="0" presId="urn:microsoft.com/office/officeart/2005/8/layout/hierarchy1"/>
    <dgm:cxn modelId="{8BCBD37E-9CFA-4EDD-B64A-60F02EBEC44D}" srcId="{A70FD4D3-48E0-4E06-A2B2-3D2527FAD2E2}" destId="{70AEFBE8-49D0-418F-A5BB-0044F626485E}" srcOrd="0" destOrd="0" parTransId="{E62CE9DC-1A38-4D11-84F0-FE2C28D80147}" sibTransId="{0F78BBB4-A62B-4FB6-8017-1155ACC68AB7}"/>
    <dgm:cxn modelId="{1E1074F6-5562-48AD-9C13-7CA08F32286C}" type="presOf" srcId="{A70FD4D3-48E0-4E06-A2B2-3D2527FAD2E2}" destId="{8BE8529C-AF17-4359-AE89-0B9C2526E823}" srcOrd="0" destOrd="0" presId="urn:microsoft.com/office/officeart/2005/8/layout/hierarchy1"/>
    <dgm:cxn modelId="{86425452-0275-4D7A-A349-864FCC628DC8}" type="presParOf" srcId="{8BE8529C-AF17-4359-AE89-0B9C2526E823}" destId="{8E830CC1-DBC7-462C-BB69-7DB7326D9D07}" srcOrd="0" destOrd="0" presId="urn:microsoft.com/office/officeart/2005/8/layout/hierarchy1"/>
    <dgm:cxn modelId="{BAAADEAA-5031-40F1-A221-CDC5B5ED8AC4}" type="presParOf" srcId="{8E830CC1-DBC7-462C-BB69-7DB7326D9D07}" destId="{24F7AE9E-8B50-4F12-9F3E-76294CAC8B81}" srcOrd="0" destOrd="0" presId="urn:microsoft.com/office/officeart/2005/8/layout/hierarchy1"/>
    <dgm:cxn modelId="{819955D4-A7D9-4759-A8A5-9DC5D8DBB386}" type="presParOf" srcId="{24F7AE9E-8B50-4F12-9F3E-76294CAC8B81}" destId="{3DB64325-7F50-476B-912B-84720663CAE2}" srcOrd="0" destOrd="0" presId="urn:microsoft.com/office/officeart/2005/8/layout/hierarchy1"/>
    <dgm:cxn modelId="{D4166FC0-7902-4B78-A613-C677E8491463}" type="presParOf" srcId="{24F7AE9E-8B50-4F12-9F3E-76294CAC8B81}" destId="{DFCBAA68-98F2-42F5-A17F-48B112F813EA}" srcOrd="1" destOrd="0" presId="urn:microsoft.com/office/officeart/2005/8/layout/hierarchy1"/>
    <dgm:cxn modelId="{B19866B8-8E0C-4CD2-8E4A-C7E992A3698B}" type="presParOf" srcId="{8E830CC1-DBC7-462C-BB69-7DB7326D9D07}" destId="{EDDB4F21-B824-45EA-AF6A-2B54418F0980}" srcOrd="1" destOrd="0" presId="urn:microsoft.com/office/officeart/2005/8/layout/hierarchy1"/>
    <dgm:cxn modelId="{04869811-FFCD-48F6-A5E0-14D7B08BC966}" type="presParOf" srcId="{8BE8529C-AF17-4359-AE89-0B9C2526E823}" destId="{22A810CD-C43E-4F7D-BE43-FB332428C407}" srcOrd="1" destOrd="0" presId="urn:microsoft.com/office/officeart/2005/8/layout/hierarchy1"/>
    <dgm:cxn modelId="{00211736-14E3-4190-B278-48BA989E7C1C}" type="presParOf" srcId="{22A810CD-C43E-4F7D-BE43-FB332428C407}" destId="{88C2AE5B-B72C-48FB-9161-6ED9A0356565}" srcOrd="0" destOrd="0" presId="urn:microsoft.com/office/officeart/2005/8/layout/hierarchy1"/>
    <dgm:cxn modelId="{DEAB2A84-8589-4995-80E7-602867306829}" type="presParOf" srcId="{88C2AE5B-B72C-48FB-9161-6ED9A0356565}" destId="{E1D72901-1369-4B23-A901-E487ABDC210D}" srcOrd="0" destOrd="0" presId="urn:microsoft.com/office/officeart/2005/8/layout/hierarchy1"/>
    <dgm:cxn modelId="{90D416EE-3CDA-4871-AE94-F5DE1764612A}" type="presParOf" srcId="{88C2AE5B-B72C-48FB-9161-6ED9A0356565}" destId="{794D50E7-4BEE-465D-AB8A-1EAD13008A4C}" srcOrd="1" destOrd="0" presId="urn:microsoft.com/office/officeart/2005/8/layout/hierarchy1"/>
    <dgm:cxn modelId="{69393E4B-BA08-4799-95A4-7B41B42BCDDA}" type="presParOf" srcId="{22A810CD-C43E-4F7D-BE43-FB332428C407}" destId="{4DE6BB64-D70F-42FE-9225-5A9E894897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3CE76-B6F8-41CB-88F7-360F9F1EE3C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B62DE34-498C-4345-A438-120C9255D7AA}">
      <dgm:prSet/>
      <dgm:spPr/>
      <dgm:t>
        <a:bodyPr/>
        <a:lstStyle/>
        <a:p>
          <a:r>
            <a:rPr lang="hr-HR"/>
            <a:t>Raspisuje časopis JEZIK.</a:t>
          </a:r>
          <a:endParaRPr lang="en-US"/>
        </a:p>
      </dgm:t>
    </dgm:pt>
    <dgm:pt modelId="{F24914AA-AAA6-4251-9FFD-7C015E045135}" cxnId="{2A7ADE9B-42F7-4FD2-AC02-665B0001C58A}" type="parTrans">
      <dgm:prSet/>
      <dgm:spPr/>
      <dgm:t>
        <a:bodyPr/>
        <a:lstStyle/>
        <a:p>
          <a:endParaRPr lang="en-US"/>
        </a:p>
      </dgm:t>
    </dgm:pt>
    <dgm:pt modelId="{774FE1D2-B0C7-46AE-961D-085F9BBFC70B}" cxnId="{2A7ADE9B-42F7-4FD2-AC02-665B0001C58A}" type="sibTrans">
      <dgm:prSet/>
      <dgm:spPr/>
      <dgm:t>
        <a:bodyPr/>
        <a:lstStyle/>
        <a:p>
          <a:endParaRPr lang="en-US"/>
        </a:p>
      </dgm:t>
    </dgm:pt>
    <dgm:pt modelId="{724D3937-4F66-4233-A71C-AE8F75D6BE4D}">
      <dgm:prSet/>
      <dgm:spPr/>
      <dgm:t>
        <a:bodyPr/>
        <a:lstStyle/>
        <a:p>
          <a:r>
            <a:rPr lang="hr-HR">
              <a:hlinkClick xmlns:r="http://schemas.openxmlformats.org/officeDocument/2006/relationships" r:id="rId1"/>
            </a:rPr>
            <a:t>http://bolje.hr/</a:t>
          </a:r>
          <a:endParaRPr lang="en-US"/>
        </a:p>
      </dgm:t>
    </dgm:pt>
    <dgm:pt modelId="{398A077F-1107-4FF3-88CA-8D56B72C13B2}" cxnId="{2283AADB-FC52-4A62-ACE4-13084CD3D237}" type="parTrans">
      <dgm:prSet/>
      <dgm:spPr/>
      <dgm:t>
        <a:bodyPr/>
        <a:lstStyle/>
        <a:p>
          <a:endParaRPr lang="en-US"/>
        </a:p>
      </dgm:t>
    </dgm:pt>
    <dgm:pt modelId="{2119F501-EDE6-4753-A234-34C317648312}" cxnId="{2283AADB-FC52-4A62-ACE4-13084CD3D237}" type="sibTrans">
      <dgm:prSet/>
      <dgm:spPr/>
      <dgm:t>
        <a:bodyPr/>
        <a:lstStyle/>
        <a:p>
          <a:endParaRPr lang="en-US"/>
        </a:p>
      </dgm:t>
    </dgm:pt>
    <dgm:pt modelId="{DC56C4F7-5B21-4FB0-A5A9-F8E4B9C9AA17}" type="pres">
      <dgm:prSet presAssocID="{6B93CE76-B6F8-41CB-88F7-360F9F1EE3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5B9B8-8F91-4761-AD98-75C415D0111B}" type="pres">
      <dgm:prSet presAssocID="{0B62DE34-498C-4345-A438-120C9255D7AA}" presName="hierRoot1" presStyleCnt="0"/>
      <dgm:spPr/>
    </dgm:pt>
    <dgm:pt modelId="{DF9FA8A4-9B70-418D-9C90-665A6BDE9FC1}" type="pres">
      <dgm:prSet presAssocID="{0B62DE34-498C-4345-A438-120C9255D7AA}" presName="composite" presStyleCnt="0"/>
      <dgm:spPr/>
    </dgm:pt>
    <dgm:pt modelId="{1F47E4D6-C9C7-463F-95F5-DEDD18EB077C}" type="pres">
      <dgm:prSet presAssocID="{0B62DE34-498C-4345-A438-120C9255D7AA}" presName="background" presStyleLbl="node0" presStyleIdx="0" presStyleCnt="2"/>
      <dgm:spPr/>
    </dgm:pt>
    <dgm:pt modelId="{8BC13CCD-B53F-4B09-B841-7345C0BF5ACB}" type="pres">
      <dgm:prSet presAssocID="{0B62DE34-498C-4345-A438-120C9255D7AA}" presName="text" presStyleLbl="fgAcc0" presStyleIdx="0" presStyleCnt="2">
        <dgm:presLayoutVars>
          <dgm:chPref val="3"/>
        </dgm:presLayoutVars>
      </dgm:prSet>
      <dgm:spPr/>
    </dgm:pt>
    <dgm:pt modelId="{82552995-0556-4B88-9321-EC1F41A8C80A}" type="pres">
      <dgm:prSet presAssocID="{0B62DE34-498C-4345-A438-120C9255D7AA}" presName="hierChild2" presStyleCnt="0"/>
      <dgm:spPr/>
    </dgm:pt>
    <dgm:pt modelId="{276E4270-62C6-4C5F-9456-70A96250D259}" type="pres">
      <dgm:prSet presAssocID="{724D3937-4F66-4233-A71C-AE8F75D6BE4D}" presName="hierRoot1" presStyleCnt="0"/>
      <dgm:spPr/>
    </dgm:pt>
    <dgm:pt modelId="{247FBF08-837E-4618-905D-0B74AF9EC497}" type="pres">
      <dgm:prSet presAssocID="{724D3937-4F66-4233-A71C-AE8F75D6BE4D}" presName="composite" presStyleCnt="0"/>
      <dgm:spPr/>
    </dgm:pt>
    <dgm:pt modelId="{8F8D2632-2B44-4F2C-9D93-A809AE3876D2}" type="pres">
      <dgm:prSet presAssocID="{724D3937-4F66-4233-A71C-AE8F75D6BE4D}" presName="background" presStyleLbl="node0" presStyleIdx="1" presStyleCnt="2"/>
      <dgm:spPr/>
    </dgm:pt>
    <dgm:pt modelId="{94B332BA-551B-4AFF-A27A-E445B6CBC42A}" type="pres">
      <dgm:prSet presAssocID="{724D3937-4F66-4233-A71C-AE8F75D6BE4D}" presName="text" presStyleLbl="fgAcc0" presStyleIdx="1" presStyleCnt="2">
        <dgm:presLayoutVars>
          <dgm:chPref val="3"/>
        </dgm:presLayoutVars>
      </dgm:prSet>
      <dgm:spPr/>
    </dgm:pt>
    <dgm:pt modelId="{EE1391EE-A16E-47A4-B0EA-2F6C481F8B8F}" type="pres">
      <dgm:prSet presAssocID="{724D3937-4F66-4233-A71C-AE8F75D6BE4D}" presName="hierChild2" presStyleCnt="0"/>
      <dgm:spPr/>
    </dgm:pt>
  </dgm:ptLst>
  <dgm:cxnLst>
    <dgm:cxn modelId="{EC12B831-4D9C-4A4A-BC81-4B0D174A548C}" type="presOf" srcId="{6B93CE76-B6F8-41CB-88F7-360F9F1EE3C4}" destId="{DC56C4F7-5B21-4FB0-A5A9-F8E4B9C9AA17}" srcOrd="0" destOrd="0" presId="urn:microsoft.com/office/officeart/2005/8/layout/hierarchy1"/>
    <dgm:cxn modelId="{096DF07A-DD30-48DB-9314-B78DBA9ACD72}" type="presOf" srcId="{724D3937-4F66-4233-A71C-AE8F75D6BE4D}" destId="{94B332BA-551B-4AFF-A27A-E445B6CBC42A}" srcOrd="0" destOrd="0" presId="urn:microsoft.com/office/officeart/2005/8/layout/hierarchy1"/>
    <dgm:cxn modelId="{2A7ADE9B-42F7-4FD2-AC02-665B0001C58A}" srcId="{6B93CE76-B6F8-41CB-88F7-360F9F1EE3C4}" destId="{0B62DE34-498C-4345-A438-120C9255D7AA}" srcOrd="0" destOrd="0" parTransId="{F24914AA-AAA6-4251-9FFD-7C015E045135}" sibTransId="{774FE1D2-B0C7-46AE-961D-085F9BBFC70B}"/>
    <dgm:cxn modelId="{A12F9FC5-D78E-4796-AAF3-A9F2A94034B7}" type="presOf" srcId="{0B62DE34-498C-4345-A438-120C9255D7AA}" destId="{8BC13CCD-B53F-4B09-B841-7345C0BF5ACB}" srcOrd="0" destOrd="0" presId="urn:microsoft.com/office/officeart/2005/8/layout/hierarchy1"/>
    <dgm:cxn modelId="{2283AADB-FC52-4A62-ACE4-13084CD3D237}" srcId="{6B93CE76-B6F8-41CB-88F7-360F9F1EE3C4}" destId="{724D3937-4F66-4233-A71C-AE8F75D6BE4D}" srcOrd="1" destOrd="0" parTransId="{398A077F-1107-4FF3-88CA-8D56B72C13B2}" sibTransId="{2119F501-EDE6-4753-A234-34C317648312}"/>
    <dgm:cxn modelId="{6132EB3E-B9CE-4628-9609-AD00362D4D66}" type="presParOf" srcId="{DC56C4F7-5B21-4FB0-A5A9-F8E4B9C9AA17}" destId="{E1C5B9B8-8F91-4761-AD98-75C415D0111B}" srcOrd="0" destOrd="0" presId="urn:microsoft.com/office/officeart/2005/8/layout/hierarchy1"/>
    <dgm:cxn modelId="{DECD3570-664B-43EB-882A-72B0805F3702}" type="presParOf" srcId="{E1C5B9B8-8F91-4761-AD98-75C415D0111B}" destId="{DF9FA8A4-9B70-418D-9C90-665A6BDE9FC1}" srcOrd="0" destOrd="0" presId="urn:microsoft.com/office/officeart/2005/8/layout/hierarchy1"/>
    <dgm:cxn modelId="{59F6944A-8C06-40A1-AA92-D00EE24660AA}" type="presParOf" srcId="{DF9FA8A4-9B70-418D-9C90-665A6BDE9FC1}" destId="{1F47E4D6-C9C7-463F-95F5-DEDD18EB077C}" srcOrd="0" destOrd="0" presId="urn:microsoft.com/office/officeart/2005/8/layout/hierarchy1"/>
    <dgm:cxn modelId="{91F6C2FC-560A-49BF-8FDC-600366374279}" type="presParOf" srcId="{DF9FA8A4-9B70-418D-9C90-665A6BDE9FC1}" destId="{8BC13CCD-B53F-4B09-B841-7345C0BF5ACB}" srcOrd="1" destOrd="0" presId="urn:microsoft.com/office/officeart/2005/8/layout/hierarchy1"/>
    <dgm:cxn modelId="{DCA40FDD-3569-4A8C-B888-10384AE8A46F}" type="presParOf" srcId="{E1C5B9B8-8F91-4761-AD98-75C415D0111B}" destId="{82552995-0556-4B88-9321-EC1F41A8C80A}" srcOrd="1" destOrd="0" presId="urn:microsoft.com/office/officeart/2005/8/layout/hierarchy1"/>
    <dgm:cxn modelId="{D4B89082-235B-4ED8-90AD-C61A7B9887C9}" type="presParOf" srcId="{DC56C4F7-5B21-4FB0-A5A9-F8E4B9C9AA17}" destId="{276E4270-62C6-4C5F-9456-70A96250D259}" srcOrd="1" destOrd="0" presId="urn:microsoft.com/office/officeart/2005/8/layout/hierarchy1"/>
    <dgm:cxn modelId="{479CD2D0-35FA-4738-A524-0F31EB225C7A}" type="presParOf" srcId="{276E4270-62C6-4C5F-9456-70A96250D259}" destId="{247FBF08-837E-4618-905D-0B74AF9EC497}" srcOrd="0" destOrd="0" presId="urn:microsoft.com/office/officeart/2005/8/layout/hierarchy1"/>
    <dgm:cxn modelId="{9CDD84B0-E445-4044-9307-2A8B9FED09DB}" type="presParOf" srcId="{247FBF08-837E-4618-905D-0B74AF9EC497}" destId="{8F8D2632-2B44-4F2C-9D93-A809AE3876D2}" srcOrd="0" destOrd="0" presId="urn:microsoft.com/office/officeart/2005/8/layout/hierarchy1"/>
    <dgm:cxn modelId="{184940FA-9C7F-4D1C-9CF5-77DDDA084AB3}" type="presParOf" srcId="{247FBF08-837E-4618-905D-0B74AF9EC497}" destId="{94B332BA-551B-4AFF-A27A-E445B6CBC42A}" srcOrd="1" destOrd="0" presId="urn:microsoft.com/office/officeart/2005/8/layout/hierarchy1"/>
    <dgm:cxn modelId="{13B1798C-250F-4268-AEBB-CD00157F0492}" type="presParOf" srcId="{276E4270-62C6-4C5F-9456-70A96250D259}" destId="{EE1391EE-A16E-47A4-B0EA-2F6C481F8B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D8CC3-C79D-438A-B2D4-77AA0C35F67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3167FF-1F1A-4987-944A-171E191150BE}">
      <dgm:prSet/>
      <dgm:spPr/>
      <dgm:t>
        <a:bodyPr/>
        <a:lstStyle/>
        <a:p>
          <a:r>
            <a:rPr lang="hr-HR" dirty="0"/>
            <a:t>ZAVIČAJNI GOVOR: oblik hrvatskog jezika koji se govori u zavičaju u kojem živiš.</a:t>
          </a:r>
          <a:endParaRPr lang="en-US" dirty="0"/>
        </a:p>
      </dgm:t>
    </dgm:pt>
    <dgm:pt modelId="{4E595069-B25D-45E1-94F5-9D052980DE6E}" cxnId="{B7AE05C6-5555-4F05-9B5F-489660D215F3}" type="parTrans">
      <dgm:prSet/>
      <dgm:spPr/>
      <dgm:t>
        <a:bodyPr/>
        <a:lstStyle/>
        <a:p>
          <a:endParaRPr lang="en-US"/>
        </a:p>
      </dgm:t>
    </dgm:pt>
    <dgm:pt modelId="{02EDE056-7727-4881-A5CE-6645E261E271}" cxnId="{B7AE05C6-5555-4F05-9B5F-489660D215F3}" type="sibTrans">
      <dgm:prSet/>
      <dgm:spPr/>
      <dgm:t>
        <a:bodyPr/>
        <a:lstStyle/>
        <a:p>
          <a:endParaRPr lang="en-US"/>
        </a:p>
      </dgm:t>
    </dgm:pt>
    <dgm:pt modelId="{54A284C4-D7DA-4EC0-9AEE-DC261CBD9D45}">
      <dgm:prSet/>
      <dgm:spPr/>
      <dgm:t>
        <a:bodyPr/>
        <a:lstStyle/>
        <a:p>
          <a:r>
            <a:rPr lang="hr-HR"/>
            <a:t>MJESNI GOVOR: dio zavičajnog govora koji se govori u mjestu u kojem živiš.</a:t>
          </a:r>
          <a:endParaRPr lang="en-US"/>
        </a:p>
      </dgm:t>
    </dgm:pt>
    <dgm:pt modelId="{3ED85458-C075-4A44-B74A-9ED6C9B6DEAB}" cxnId="{8AD978C7-8680-4BC3-9E8C-7CFF08FA19FF}" type="parTrans">
      <dgm:prSet/>
      <dgm:spPr/>
      <dgm:t>
        <a:bodyPr/>
        <a:lstStyle/>
        <a:p>
          <a:endParaRPr lang="en-US"/>
        </a:p>
      </dgm:t>
    </dgm:pt>
    <dgm:pt modelId="{19DFBE6A-7366-46B2-A631-D5744F9E6DA9}" cxnId="{8AD978C7-8680-4BC3-9E8C-7CFF08FA19FF}" type="sibTrans">
      <dgm:prSet/>
      <dgm:spPr/>
      <dgm:t>
        <a:bodyPr/>
        <a:lstStyle/>
        <a:p>
          <a:endParaRPr lang="en-US"/>
        </a:p>
      </dgm:t>
    </dgm:pt>
    <dgm:pt modelId="{0A1257C8-E3C8-4707-A695-FB90662F2E9A}" type="pres">
      <dgm:prSet presAssocID="{2A2D8CC3-C79D-438A-B2D4-77AA0C35F6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38157C-43BE-439C-BEE0-09FAAC83CD44}" type="pres">
      <dgm:prSet presAssocID="{003167FF-1F1A-4987-944A-171E191150BE}" presName="hierRoot1" presStyleCnt="0"/>
      <dgm:spPr/>
    </dgm:pt>
    <dgm:pt modelId="{6EDD4691-001E-468C-ADC5-52D94A343920}" type="pres">
      <dgm:prSet presAssocID="{003167FF-1F1A-4987-944A-171E191150BE}" presName="composite" presStyleCnt="0"/>
      <dgm:spPr/>
    </dgm:pt>
    <dgm:pt modelId="{453B3CCC-FAB7-4392-AC07-97F5ABEB200F}" type="pres">
      <dgm:prSet presAssocID="{003167FF-1F1A-4987-944A-171E191150BE}" presName="background" presStyleLbl="node0" presStyleIdx="0" presStyleCnt="2"/>
      <dgm:spPr/>
    </dgm:pt>
    <dgm:pt modelId="{30588AC3-874C-442E-B320-125B3AEF3F2E}" type="pres">
      <dgm:prSet presAssocID="{003167FF-1F1A-4987-944A-171E191150BE}" presName="text" presStyleLbl="fgAcc0" presStyleIdx="0" presStyleCnt="2">
        <dgm:presLayoutVars>
          <dgm:chPref val="3"/>
        </dgm:presLayoutVars>
      </dgm:prSet>
      <dgm:spPr/>
    </dgm:pt>
    <dgm:pt modelId="{B9F71F15-AADD-4904-9558-EAEEA872E43B}" type="pres">
      <dgm:prSet presAssocID="{003167FF-1F1A-4987-944A-171E191150BE}" presName="hierChild2" presStyleCnt="0"/>
      <dgm:spPr/>
    </dgm:pt>
    <dgm:pt modelId="{F559C80B-5089-4929-B454-72B430F3F2FA}" type="pres">
      <dgm:prSet presAssocID="{54A284C4-D7DA-4EC0-9AEE-DC261CBD9D45}" presName="hierRoot1" presStyleCnt="0"/>
      <dgm:spPr/>
    </dgm:pt>
    <dgm:pt modelId="{13030B59-1BE6-45DA-B3C8-3656305730A1}" type="pres">
      <dgm:prSet presAssocID="{54A284C4-D7DA-4EC0-9AEE-DC261CBD9D45}" presName="composite" presStyleCnt="0"/>
      <dgm:spPr/>
    </dgm:pt>
    <dgm:pt modelId="{6B189F90-5B42-4D87-A609-16953DFC47BC}" type="pres">
      <dgm:prSet presAssocID="{54A284C4-D7DA-4EC0-9AEE-DC261CBD9D45}" presName="background" presStyleLbl="node0" presStyleIdx="1" presStyleCnt="2"/>
      <dgm:spPr/>
    </dgm:pt>
    <dgm:pt modelId="{8990FFBD-958A-4451-A037-7A0881FDB06B}" type="pres">
      <dgm:prSet presAssocID="{54A284C4-D7DA-4EC0-9AEE-DC261CBD9D45}" presName="text" presStyleLbl="fgAcc0" presStyleIdx="1" presStyleCnt="2">
        <dgm:presLayoutVars>
          <dgm:chPref val="3"/>
        </dgm:presLayoutVars>
      </dgm:prSet>
      <dgm:spPr/>
    </dgm:pt>
    <dgm:pt modelId="{60E5637D-3370-4638-B551-0493044FCD63}" type="pres">
      <dgm:prSet presAssocID="{54A284C4-D7DA-4EC0-9AEE-DC261CBD9D45}" presName="hierChild2" presStyleCnt="0"/>
      <dgm:spPr/>
    </dgm:pt>
  </dgm:ptLst>
  <dgm:cxnLst>
    <dgm:cxn modelId="{0B909811-8863-43FE-B7C4-1FB2A32716A5}" type="presOf" srcId="{54A284C4-D7DA-4EC0-9AEE-DC261CBD9D45}" destId="{8990FFBD-958A-4451-A037-7A0881FDB06B}" srcOrd="0" destOrd="0" presId="urn:microsoft.com/office/officeart/2005/8/layout/hierarchy1"/>
    <dgm:cxn modelId="{74328379-7E0D-488F-887E-A0B9FA82BE5F}" type="presOf" srcId="{003167FF-1F1A-4987-944A-171E191150BE}" destId="{30588AC3-874C-442E-B320-125B3AEF3F2E}" srcOrd="0" destOrd="0" presId="urn:microsoft.com/office/officeart/2005/8/layout/hierarchy1"/>
    <dgm:cxn modelId="{B7AE05C6-5555-4F05-9B5F-489660D215F3}" srcId="{2A2D8CC3-C79D-438A-B2D4-77AA0C35F67A}" destId="{003167FF-1F1A-4987-944A-171E191150BE}" srcOrd="0" destOrd="0" parTransId="{4E595069-B25D-45E1-94F5-9D052980DE6E}" sibTransId="{02EDE056-7727-4881-A5CE-6645E261E271}"/>
    <dgm:cxn modelId="{8AD978C7-8680-4BC3-9E8C-7CFF08FA19FF}" srcId="{2A2D8CC3-C79D-438A-B2D4-77AA0C35F67A}" destId="{54A284C4-D7DA-4EC0-9AEE-DC261CBD9D45}" srcOrd="1" destOrd="0" parTransId="{3ED85458-C075-4A44-B74A-9ED6C9B6DEAB}" sibTransId="{19DFBE6A-7366-46B2-A631-D5744F9E6DA9}"/>
    <dgm:cxn modelId="{A1FFD8F0-9B04-40EB-87B2-8770FEF69D59}" type="presOf" srcId="{2A2D8CC3-C79D-438A-B2D4-77AA0C35F67A}" destId="{0A1257C8-E3C8-4707-A695-FB90662F2E9A}" srcOrd="0" destOrd="0" presId="urn:microsoft.com/office/officeart/2005/8/layout/hierarchy1"/>
    <dgm:cxn modelId="{B7396128-2F3B-4813-9EA1-717FAEB7EB68}" type="presParOf" srcId="{0A1257C8-E3C8-4707-A695-FB90662F2E9A}" destId="{7138157C-43BE-439C-BEE0-09FAAC83CD44}" srcOrd="0" destOrd="0" presId="urn:microsoft.com/office/officeart/2005/8/layout/hierarchy1"/>
    <dgm:cxn modelId="{117ED722-160F-46B2-9741-C74CD684D067}" type="presParOf" srcId="{7138157C-43BE-439C-BEE0-09FAAC83CD44}" destId="{6EDD4691-001E-468C-ADC5-52D94A343920}" srcOrd="0" destOrd="0" presId="urn:microsoft.com/office/officeart/2005/8/layout/hierarchy1"/>
    <dgm:cxn modelId="{2CF6D708-1F23-407E-9391-84809E0BB903}" type="presParOf" srcId="{6EDD4691-001E-468C-ADC5-52D94A343920}" destId="{453B3CCC-FAB7-4392-AC07-97F5ABEB200F}" srcOrd="0" destOrd="0" presId="urn:microsoft.com/office/officeart/2005/8/layout/hierarchy1"/>
    <dgm:cxn modelId="{25D4AE75-4EF8-4C8B-AA87-9FD947E0AA12}" type="presParOf" srcId="{6EDD4691-001E-468C-ADC5-52D94A343920}" destId="{30588AC3-874C-442E-B320-125B3AEF3F2E}" srcOrd="1" destOrd="0" presId="urn:microsoft.com/office/officeart/2005/8/layout/hierarchy1"/>
    <dgm:cxn modelId="{20DFA160-6998-405E-9F14-2558A4FC6D0A}" type="presParOf" srcId="{7138157C-43BE-439C-BEE0-09FAAC83CD44}" destId="{B9F71F15-AADD-4904-9558-EAEEA872E43B}" srcOrd="1" destOrd="0" presId="urn:microsoft.com/office/officeart/2005/8/layout/hierarchy1"/>
    <dgm:cxn modelId="{3020813E-7045-47B7-BDE9-84C5BDE4F35E}" type="presParOf" srcId="{0A1257C8-E3C8-4707-A695-FB90662F2E9A}" destId="{F559C80B-5089-4929-B454-72B430F3F2FA}" srcOrd="1" destOrd="0" presId="urn:microsoft.com/office/officeart/2005/8/layout/hierarchy1"/>
    <dgm:cxn modelId="{BC11C210-7E79-4B6F-980B-5632C4EE4E65}" type="presParOf" srcId="{F559C80B-5089-4929-B454-72B430F3F2FA}" destId="{13030B59-1BE6-45DA-B3C8-3656305730A1}" srcOrd="0" destOrd="0" presId="urn:microsoft.com/office/officeart/2005/8/layout/hierarchy1"/>
    <dgm:cxn modelId="{E72EEC70-0008-4185-A375-E7D6FD234FD9}" type="presParOf" srcId="{13030B59-1BE6-45DA-B3C8-3656305730A1}" destId="{6B189F90-5B42-4D87-A609-16953DFC47BC}" srcOrd="0" destOrd="0" presId="urn:microsoft.com/office/officeart/2005/8/layout/hierarchy1"/>
    <dgm:cxn modelId="{BFBD781E-DDD6-4BE1-B892-3CC4C67D18DF}" type="presParOf" srcId="{13030B59-1BE6-45DA-B3C8-3656305730A1}" destId="{8990FFBD-958A-4451-A037-7A0881FDB06B}" srcOrd="1" destOrd="0" presId="urn:microsoft.com/office/officeart/2005/8/layout/hierarchy1"/>
    <dgm:cxn modelId="{01D28CCA-D6B3-49FD-9625-C463A5CC5ED7}" type="presParOf" srcId="{F559C80B-5089-4929-B454-72B430F3F2FA}" destId="{60E5637D-3370-4638-B551-0493044FCD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A3A975-EC9A-4989-8133-BD0834F9934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12456C-DD5B-4162-96C7-9785FC05A342}">
      <dgm:prSet/>
      <dgm:spPr/>
      <dgm:t>
        <a:bodyPr/>
        <a:lstStyle/>
        <a:p>
          <a:r>
            <a:rPr lang="hr-HR" dirty="0"/>
            <a:t>Službeni jezik nacionalnih manjina koje žive u RH.</a:t>
          </a:r>
          <a:endParaRPr lang="en-US" dirty="0"/>
        </a:p>
      </dgm:t>
    </dgm:pt>
    <dgm:pt modelId="{B945D043-9712-4333-8939-640526F1DC56}" cxnId="{C00FFC5C-0994-4202-B633-E658991F4EC7}" type="parTrans">
      <dgm:prSet/>
      <dgm:spPr/>
      <dgm:t>
        <a:bodyPr/>
        <a:lstStyle/>
        <a:p>
          <a:endParaRPr lang="en-US"/>
        </a:p>
      </dgm:t>
    </dgm:pt>
    <dgm:pt modelId="{43DAAFF7-0178-4E1C-AA57-FE2B15E12C66}" cxnId="{C00FFC5C-0994-4202-B633-E658991F4EC7}" type="sibTrans">
      <dgm:prSet/>
      <dgm:spPr/>
      <dgm:t>
        <a:bodyPr/>
        <a:lstStyle/>
        <a:p>
          <a:endParaRPr lang="en-US"/>
        </a:p>
      </dgm:t>
    </dgm:pt>
    <dgm:pt modelId="{29C17ECA-A766-4050-A650-C4BAC42454BF}">
      <dgm:prSet/>
      <dgm:spPr/>
      <dgm:t>
        <a:bodyPr/>
        <a:lstStyle/>
        <a:p>
          <a:r>
            <a:rPr lang="hr-HR"/>
            <a:t>Rabi se na područjima gdje žive nacionalne manjine.</a:t>
          </a:r>
          <a:endParaRPr lang="en-US"/>
        </a:p>
      </dgm:t>
    </dgm:pt>
    <dgm:pt modelId="{AB6BA244-082E-48BE-AC25-300866C7A529}" cxnId="{9A0EA548-EC13-40BA-801B-904F1AAC0D6C}" type="parTrans">
      <dgm:prSet/>
      <dgm:spPr/>
      <dgm:t>
        <a:bodyPr/>
        <a:lstStyle/>
        <a:p>
          <a:endParaRPr lang="en-US"/>
        </a:p>
      </dgm:t>
    </dgm:pt>
    <dgm:pt modelId="{34E1D820-AAEC-447A-896F-DF96298DA18A}" cxnId="{9A0EA548-EC13-40BA-801B-904F1AAC0D6C}" type="sibTrans">
      <dgm:prSet/>
      <dgm:spPr/>
      <dgm:t>
        <a:bodyPr/>
        <a:lstStyle/>
        <a:p>
          <a:endParaRPr lang="en-US"/>
        </a:p>
      </dgm:t>
    </dgm:pt>
    <dgm:pt modelId="{498C0FDB-BCEC-4A3C-9F74-E0A7CD3F6864}">
      <dgm:prSet/>
      <dgm:spPr/>
      <dgm:t>
        <a:bodyPr/>
        <a:lstStyle/>
        <a:p>
          <a:r>
            <a:rPr lang="hr-HR"/>
            <a:t>Nacionalne manjine su: Česi, Slovaci, Srbi, Talijani, Romi, Mađari, Židovi…</a:t>
          </a:r>
          <a:endParaRPr lang="en-US"/>
        </a:p>
      </dgm:t>
    </dgm:pt>
    <dgm:pt modelId="{4B6A612F-1D01-4E4C-87F0-580E8B3DB094}" cxnId="{9F24C07A-079B-46BE-9214-BF024FCEEFED}" type="parTrans">
      <dgm:prSet/>
      <dgm:spPr/>
      <dgm:t>
        <a:bodyPr/>
        <a:lstStyle/>
        <a:p>
          <a:endParaRPr lang="en-US"/>
        </a:p>
      </dgm:t>
    </dgm:pt>
    <dgm:pt modelId="{D266686B-16AA-40D0-9BFC-4AEEDBE1BB4D}" cxnId="{9F24C07A-079B-46BE-9214-BF024FCEEFED}" type="sibTrans">
      <dgm:prSet/>
      <dgm:spPr/>
      <dgm:t>
        <a:bodyPr/>
        <a:lstStyle/>
        <a:p>
          <a:endParaRPr lang="en-US"/>
        </a:p>
      </dgm:t>
    </dgm:pt>
    <dgm:pt modelId="{8F9E70BF-F28B-4DFE-B970-4CEE81AC74CA}" type="pres">
      <dgm:prSet presAssocID="{51A3A975-EC9A-4989-8133-BD0834F993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359D21-6217-468D-9AC0-4D07280C6CCF}" type="pres">
      <dgm:prSet presAssocID="{4C12456C-DD5B-4162-96C7-9785FC05A342}" presName="hierRoot1" presStyleCnt="0"/>
      <dgm:spPr/>
    </dgm:pt>
    <dgm:pt modelId="{6BD441B7-6F82-4330-B00F-53D7DE5908D9}" type="pres">
      <dgm:prSet presAssocID="{4C12456C-DD5B-4162-96C7-9785FC05A342}" presName="composite" presStyleCnt="0"/>
      <dgm:spPr/>
    </dgm:pt>
    <dgm:pt modelId="{9438ED48-2064-4A2D-B905-37980A857AD5}" type="pres">
      <dgm:prSet presAssocID="{4C12456C-DD5B-4162-96C7-9785FC05A342}" presName="background" presStyleLbl="node0" presStyleIdx="0" presStyleCnt="3"/>
      <dgm:spPr/>
    </dgm:pt>
    <dgm:pt modelId="{54703404-92B1-47FB-8E03-6FF19BA96189}" type="pres">
      <dgm:prSet presAssocID="{4C12456C-DD5B-4162-96C7-9785FC05A342}" presName="text" presStyleLbl="fgAcc0" presStyleIdx="0" presStyleCnt="3">
        <dgm:presLayoutVars>
          <dgm:chPref val="3"/>
        </dgm:presLayoutVars>
      </dgm:prSet>
      <dgm:spPr/>
    </dgm:pt>
    <dgm:pt modelId="{A96C5C01-51FF-4DF0-926E-8605DCF637E4}" type="pres">
      <dgm:prSet presAssocID="{4C12456C-DD5B-4162-96C7-9785FC05A342}" presName="hierChild2" presStyleCnt="0"/>
      <dgm:spPr/>
    </dgm:pt>
    <dgm:pt modelId="{D5846436-1E8E-4D29-8A54-2C02A287D62D}" type="pres">
      <dgm:prSet presAssocID="{29C17ECA-A766-4050-A650-C4BAC42454BF}" presName="hierRoot1" presStyleCnt="0"/>
      <dgm:spPr/>
    </dgm:pt>
    <dgm:pt modelId="{5AA40BB4-3A5F-4BA4-8BF2-854DC2C4CB1D}" type="pres">
      <dgm:prSet presAssocID="{29C17ECA-A766-4050-A650-C4BAC42454BF}" presName="composite" presStyleCnt="0"/>
      <dgm:spPr/>
    </dgm:pt>
    <dgm:pt modelId="{DC5C4220-208A-4CC6-A341-CACC3135C6E6}" type="pres">
      <dgm:prSet presAssocID="{29C17ECA-A766-4050-A650-C4BAC42454BF}" presName="background" presStyleLbl="node0" presStyleIdx="1" presStyleCnt="3"/>
      <dgm:spPr/>
    </dgm:pt>
    <dgm:pt modelId="{BC233EA7-E0EC-4D10-90C3-45FE776F1DE2}" type="pres">
      <dgm:prSet presAssocID="{29C17ECA-A766-4050-A650-C4BAC42454BF}" presName="text" presStyleLbl="fgAcc0" presStyleIdx="1" presStyleCnt="3">
        <dgm:presLayoutVars>
          <dgm:chPref val="3"/>
        </dgm:presLayoutVars>
      </dgm:prSet>
      <dgm:spPr/>
    </dgm:pt>
    <dgm:pt modelId="{DBEEBF99-9DEB-4EE1-B1AF-D31B52AD7853}" type="pres">
      <dgm:prSet presAssocID="{29C17ECA-A766-4050-A650-C4BAC42454BF}" presName="hierChild2" presStyleCnt="0"/>
      <dgm:spPr/>
    </dgm:pt>
    <dgm:pt modelId="{5304E7CC-2822-4929-9590-7EFFBE068916}" type="pres">
      <dgm:prSet presAssocID="{498C0FDB-BCEC-4A3C-9F74-E0A7CD3F6864}" presName="hierRoot1" presStyleCnt="0"/>
      <dgm:spPr/>
    </dgm:pt>
    <dgm:pt modelId="{143EB55A-2027-49FB-8CB9-8782CE43A155}" type="pres">
      <dgm:prSet presAssocID="{498C0FDB-BCEC-4A3C-9F74-E0A7CD3F6864}" presName="composite" presStyleCnt="0"/>
      <dgm:spPr/>
    </dgm:pt>
    <dgm:pt modelId="{F0F89635-3C74-47A4-AD1C-10010FEA1845}" type="pres">
      <dgm:prSet presAssocID="{498C0FDB-BCEC-4A3C-9F74-E0A7CD3F6864}" presName="background" presStyleLbl="node0" presStyleIdx="2" presStyleCnt="3"/>
      <dgm:spPr/>
    </dgm:pt>
    <dgm:pt modelId="{B157BB40-818D-4FBA-90CA-08B81BA082F1}" type="pres">
      <dgm:prSet presAssocID="{498C0FDB-BCEC-4A3C-9F74-E0A7CD3F6864}" presName="text" presStyleLbl="fgAcc0" presStyleIdx="2" presStyleCnt="3">
        <dgm:presLayoutVars>
          <dgm:chPref val="3"/>
        </dgm:presLayoutVars>
      </dgm:prSet>
      <dgm:spPr/>
    </dgm:pt>
    <dgm:pt modelId="{22F2B09E-665B-4CD1-9955-7E9F2C442A08}" type="pres">
      <dgm:prSet presAssocID="{498C0FDB-BCEC-4A3C-9F74-E0A7CD3F6864}" presName="hierChild2" presStyleCnt="0"/>
      <dgm:spPr/>
    </dgm:pt>
  </dgm:ptLst>
  <dgm:cxnLst>
    <dgm:cxn modelId="{C00FFC5C-0994-4202-B633-E658991F4EC7}" srcId="{51A3A975-EC9A-4989-8133-BD0834F9934C}" destId="{4C12456C-DD5B-4162-96C7-9785FC05A342}" srcOrd="0" destOrd="0" parTransId="{B945D043-9712-4333-8939-640526F1DC56}" sibTransId="{43DAAFF7-0178-4E1C-AA57-FE2B15E12C66}"/>
    <dgm:cxn modelId="{C87CFC60-9B60-4755-87F8-6025248EA874}" type="presOf" srcId="{51A3A975-EC9A-4989-8133-BD0834F9934C}" destId="{8F9E70BF-F28B-4DFE-B970-4CEE81AC74CA}" srcOrd="0" destOrd="0" presId="urn:microsoft.com/office/officeart/2005/8/layout/hierarchy1"/>
    <dgm:cxn modelId="{9A0EA548-EC13-40BA-801B-904F1AAC0D6C}" srcId="{51A3A975-EC9A-4989-8133-BD0834F9934C}" destId="{29C17ECA-A766-4050-A650-C4BAC42454BF}" srcOrd="1" destOrd="0" parTransId="{AB6BA244-082E-48BE-AC25-300866C7A529}" sibTransId="{34E1D820-AAEC-447A-896F-DF96298DA18A}"/>
    <dgm:cxn modelId="{4CC72873-C31A-4A86-9B08-E3979EF4055D}" type="presOf" srcId="{498C0FDB-BCEC-4A3C-9F74-E0A7CD3F6864}" destId="{B157BB40-818D-4FBA-90CA-08B81BA082F1}" srcOrd="0" destOrd="0" presId="urn:microsoft.com/office/officeart/2005/8/layout/hierarchy1"/>
    <dgm:cxn modelId="{53081256-EC10-43D6-9716-183357726552}" type="presOf" srcId="{4C12456C-DD5B-4162-96C7-9785FC05A342}" destId="{54703404-92B1-47FB-8E03-6FF19BA96189}" srcOrd="0" destOrd="0" presId="urn:microsoft.com/office/officeart/2005/8/layout/hierarchy1"/>
    <dgm:cxn modelId="{9F24C07A-079B-46BE-9214-BF024FCEEFED}" srcId="{51A3A975-EC9A-4989-8133-BD0834F9934C}" destId="{498C0FDB-BCEC-4A3C-9F74-E0A7CD3F6864}" srcOrd="2" destOrd="0" parTransId="{4B6A612F-1D01-4E4C-87F0-580E8B3DB094}" sibTransId="{D266686B-16AA-40D0-9BFC-4AEEDBE1BB4D}"/>
    <dgm:cxn modelId="{D513737F-044E-47E3-A8DF-B5971E14787A}" type="presOf" srcId="{29C17ECA-A766-4050-A650-C4BAC42454BF}" destId="{BC233EA7-E0EC-4D10-90C3-45FE776F1DE2}" srcOrd="0" destOrd="0" presId="urn:microsoft.com/office/officeart/2005/8/layout/hierarchy1"/>
    <dgm:cxn modelId="{0E9584D2-91E9-48A8-84E4-3BA8E423CDCC}" type="presParOf" srcId="{8F9E70BF-F28B-4DFE-B970-4CEE81AC74CA}" destId="{C5359D21-6217-468D-9AC0-4D07280C6CCF}" srcOrd="0" destOrd="0" presId="urn:microsoft.com/office/officeart/2005/8/layout/hierarchy1"/>
    <dgm:cxn modelId="{0D4DB401-3AD0-44A8-B51D-B77627813824}" type="presParOf" srcId="{C5359D21-6217-468D-9AC0-4D07280C6CCF}" destId="{6BD441B7-6F82-4330-B00F-53D7DE5908D9}" srcOrd="0" destOrd="0" presId="urn:microsoft.com/office/officeart/2005/8/layout/hierarchy1"/>
    <dgm:cxn modelId="{ADAD30C2-212A-4120-B113-B78CA349F705}" type="presParOf" srcId="{6BD441B7-6F82-4330-B00F-53D7DE5908D9}" destId="{9438ED48-2064-4A2D-B905-37980A857AD5}" srcOrd="0" destOrd="0" presId="urn:microsoft.com/office/officeart/2005/8/layout/hierarchy1"/>
    <dgm:cxn modelId="{62028656-B6EC-4970-8B59-00573C14CB26}" type="presParOf" srcId="{6BD441B7-6F82-4330-B00F-53D7DE5908D9}" destId="{54703404-92B1-47FB-8E03-6FF19BA96189}" srcOrd="1" destOrd="0" presId="urn:microsoft.com/office/officeart/2005/8/layout/hierarchy1"/>
    <dgm:cxn modelId="{9DB14D28-9CA7-4CDE-908D-99A6AFC1EB4A}" type="presParOf" srcId="{C5359D21-6217-468D-9AC0-4D07280C6CCF}" destId="{A96C5C01-51FF-4DF0-926E-8605DCF637E4}" srcOrd="1" destOrd="0" presId="urn:microsoft.com/office/officeart/2005/8/layout/hierarchy1"/>
    <dgm:cxn modelId="{31B3BAC5-6A8F-4E4C-B815-60B9AC7682C4}" type="presParOf" srcId="{8F9E70BF-F28B-4DFE-B970-4CEE81AC74CA}" destId="{D5846436-1E8E-4D29-8A54-2C02A287D62D}" srcOrd="1" destOrd="0" presId="urn:microsoft.com/office/officeart/2005/8/layout/hierarchy1"/>
    <dgm:cxn modelId="{BB894C23-D6A1-4286-B783-8E4FF1ED0FA1}" type="presParOf" srcId="{D5846436-1E8E-4D29-8A54-2C02A287D62D}" destId="{5AA40BB4-3A5F-4BA4-8BF2-854DC2C4CB1D}" srcOrd="0" destOrd="0" presId="urn:microsoft.com/office/officeart/2005/8/layout/hierarchy1"/>
    <dgm:cxn modelId="{4776794E-A4B9-4124-9C2E-9F53712A5917}" type="presParOf" srcId="{5AA40BB4-3A5F-4BA4-8BF2-854DC2C4CB1D}" destId="{DC5C4220-208A-4CC6-A341-CACC3135C6E6}" srcOrd="0" destOrd="0" presId="urn:microsoft.com/office/officeart/2005/8/layout/hierarchy1"/>
    <dgm:cxn modelId="{C2115D7D-296A-4782-AB30-F8DAF40B0884}" type="presParOf" srcId="{5AA40BB4-3A5F-4BA4-8BF2-854DC2C4CB1D}" destId="{BC233EA7-E0EC-4D10-90C3-45FE776F1DE2}" srcOrd="1" destOrd="0" presId="urn:microsoft.com/office/officeart/2005/8/layout/hierarchy1"/>
    <dgm:cxn modelId="{7534BEB6-4CCF-4949-B740-76BCCCAD8A78}" type="presParOf" srcId="{D5846436-1E8E-4D29-8A54-2C02A287D62D}" destId="{DBEEBF99-9DEB-4EE1-B1AF-D31B52AD7853}" srcOrd="1" destOrd="0" presId="urn:microsoft.com/office/officeart/2005/8/layout/hierarchy1"/>
    <dgm:cxn modelId="{F15987A6-9971-45BB-9CEB-42FBC2A4E49E}" type="presParOf" srcId="{8F9E70BF-F28B-4DFE-B970-4CEE81AC74CA}" destId="{5304E7CC-2822-4929-9590-7EFFBE068916}" srcOrd="2" destOrd="0" presId="urn:microsoft.com/office/officeart/2005/8/layout/hierarchy1"/>
    <dgm:cxn modelId="{33820213-0A5D-48DD-8216-EE94CE42F181}" type="presParOf" srcId="{5304E7CC-2822-4929-9590-7EFFBE068916}" destId="{143EB55A-2027-49FB-8CB9-8782CE43A155}" srcOrd="0" destOrd="0" presId="urn:microsoft.com/office/officeart/2005/8/layout/hierarchy1"/>
    <dgm:cxn modelId="{F46FA87F-9F0F-49E4-B20D-DE5900483A4E}" type="presParOf" srcId="{143EB55A-2027-49FB-8CB9-8782CE43A155}" destId="{F0F89635-3C74-47A4-AD1C-10010FEA1845}" srcOrd="0" destOrd="0" presId="urn:microsoft.com/office/officeart/2005/8/layout/hierarchy1"/>
    <dgm:cxn modelId="{EA781F7C-C0A8-4557-B660-45E46579D376}" type="presParOf" srcId="{143EB55A-2027-49FB-8CB9-8782CE43A155}" destId="{B157BB40-818D-4FBA-90CA-08B81BA082F1}" srcOrd="1" destOrd="0" presId="urn:microsoft.com/office/officeart/2005/8/layout/hierarchy1"/>
    <dgm:cxn modelId="{7F27274D-2DEE-45BD-B0EB-2BABB0ABBE67}" type="presParOf" srcId="{5304E7CC-2822-4929-9590-7EFFBE068916}" destId="{22F2B09E-665B-4CD1-9955-7E9F2C442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4F213BCF-2051-4A12-AFCB-A9BDF152B871}">
      <dsp:nvSpPr>
        <dsp:cNvPr id="3" name="Rounded Rectangle 2"/>
        <dsp:cNvSpPr/>
      </dsp:nvSpPr>
      <dsp:spPr bwMode="white">
        <a:xfrm>
          <a:off x="97043" y="1435"/>
          <a:ext cx="2718755" cy="1631253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2"/>
        </a:fillRef>
        <a:effectRef idx="1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Skupina dijalekata.</a:t>
          </a:r>
          <a:endParaRPr lang="en-US"/>
        </a:p>
      </dsp:txBody>
      <dsp:txXfrm>
        <a:off x="97043" y="1435"/>
        <a:ext cx="2718755" cy="1631253"/>
      </dsp:txXfrm>
    </dsp:sp>
    <dsp:sp modelId="{F199640E-604C-426A-8CB7-D269CCA03F1A}">
      <dsp:nvSpPr>
        <dsp:cNvPr id="4" name="Right Arrow 3"/>
        <dsp:cNvSpPr/>
      </dsp:nvSpPr>
      <dsp:spPr bwMode="white">
        <a:xfrm>
          <a:off x="3071361" y="479936"/>
          <a:ext cx="576376" cy="67425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071361" y="479936"/>
        <a:ext cx="576376" cy="674251"/>
      </dsp:txXfrm>
    </dsp:sp>
    <dsp:sp modelId="{88281BDF-B1CE-46BA-AA0A-CAABA69957FA}">
      <dsp:nvSpPr>
        <dsp:cNvPr id="5" name="Rounded Rectangle 4"/>
        <dsp:cNvSpPr/>
      </dsp:nvSpPr>
      <dsp:spPr bwMode="white">
        <a:xfrm>
          <a:off x="3903300" y="1435"/>
          <a:ext cx="2718755" cy="1631253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U hrvatskom jeziku razlikujemo tri narječja:</a:t>
          </a:r>
          <a:endParaRPr lang="en-US"/>
        </a:p>
      </dsp:txBody>
      <dsp:txXfrm>
        <a:off x="3903300" y="1435"/>
        <a:ext cx="2718755" cy="1631253"/>
      </dsp:txXfrm>
    </dsp:sp>
    <dsp:sp modelId="{73C4445C-93F5-401F-A0CD-5B3D254F8524}">
      <dsp:nvSpPr>
        <dsp:cNvPr id="6" name="Right Arrow 5"/>
        <dsp:cNvSpPr/>
      </dsp:nvSpPr>
      <dsp:spPr bwMode="white">
        <a:xfrm>
          <a:off x="6877618" y="479936"/>
          <a:ext cx="576376" cy="67425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6877618" y="479936"/>
        <a:ext cx="576376" cy="674251"/>
      </dsp:txXfrm>
    </dsp:sp>
    <dsp:sp modelId="{4DEB66DA-5C50-4871-911B-6021BA3A4AB3}">
      <dsp:nvSpPr>
        <dsp:cNvPr id="7" name="Rounded Rectangle 6"/>
        <dsp:cNvSpPr/>
      </dsp:nvSpPr>
      <dsp:spPr bwMode="white">
        <a:xfrm>
          <a:off x="7709557" y="1435"/>
          <a:ext cx="2718755" cy="1631253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1. ŠTOKAVSKO (Što)</a:t>
          </a:r>
          <a:endParaRPr lang="en-US"/>
        </a:p>
      </dsp:txBody>
      <dsp:txXfrm>
        <a:off x="7709557" y="1435"/>
        <a:ext cx="2718755" cy="1631253"/>
      </dsp:txXfrm>
    </dsp:sp>
    <dsp:sp modelId="{21A49B86-87EF-4298-A0F2-E15A0582A415}">
      <dsp:nvSpPr>
        <dsp:cNvPr id="8" name="Right Arrow 7"/>
        <dsp:cNvSpPr/>
      </dsp:nvSpPr>
      <dsp:spPr bwMode="white">
        <a:xfrm rot="5412342">
          <a:off x="8776275" y="1838543"/>
          <a:ext cx="575563" cy="67425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412342">
        <a:off x="8776275" y="1838543"/>
        <a:ext cx="575563" cy="674251"/>
      </dsp:txXfrm>
    </dsp:sp>
    <dsp:sp modelId="{DC137E5C-C248-4311-9B3F-C26AAD5963C7}">
      <dsp:nvSpPr>
        <dsp:cNvPr id="9" name="Rounded Rectangle 8"/>
        <dsp:cNvSpPr/>
      </dsp:nvSpPr>
      <dsp:spPr bwMode="white">
        <a:xfrm>
          <a:off x="7699802" y="2718650"/>
          <a:ext cx="2718755" cy="1631253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/>
        </a:fillRef>
        <a:effectRef idx="1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2. ČAKAVSKO (Ča)</a:t>
          </a:r>
          <a:endParaRPr lang="en-US"/>
        </a:p>
      </dsp:txBody>
      <dsp:txXfrm>
        <a:off x="7699802" y="2718650"/>
        <a:ext cx="2718755" cy="1631253"/>
      </dsp:txXfrm>
    </dsp:sp>
    <dsp:sp modelId="{CE5D41E1-7FF5-4E26-875B-9645F9F5E6CF}">
      <dsp:nvSpPr>
        <dsp:cNvPr id="10" name="Right Arrow 9"/>
        <dsp:cNvSpPr/>
      </dsp:nvSpPr>
      <dsp:spPr bwMode="white">
        <a:xfrm rot="10800000">
          <a:off x="6867863" y="3197151"/>
          <a:ext cx="576376" cy="67425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10800000">
        <a:off x="6867863" y="3197151"/>
        <a:ext cx="576376" cy="674251"/>
      </dsp:txXfrm>
    </dsp:sp>
    <dsp:sp modelId="{76F2B02A-22EC-4BE8-959C-74DD9B203E7F}">
      <dsp:nvSpPr>
        <dsp:cNvPr id="11" name="Rounded Rectangle 10"/>
        <dsp:cNvSpPr/>
      </dsp:nvSpPr>
      <dsp:spPr bwMode="white">
        <a:xfrm>
          <a:off x="3893545" y="2718650"/>
          <a:ext cx="2718755" cy="1631253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/>
        </a:fillRef>
        <a:effectRef idx="1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3. KAJKAVSKO (Kaj)</a:t>
          </a:r>
          <a:endParaRPr lang="en-US"/>
        </a:p>
      </dsp:txBody>
      <dsp:txXfrm>
        <a:off x="3893545" y="2718650"/>
        <a:ext cx="2718755" cy="163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98150" cy="3282950"/>
        <a:chOff x="0" y="0"/>
        <a:chExt cx="10598150" cy="3282950"/>
      </a:xfrm>
    </dsp:grpSpPr>
    <dsp:sp modelId="{3DB64325-7F50-476B-912B-84720663CAE2}">
      <dsp:nvSpPr>
        <dsp:cNvPr id="3" name="Rounded Rectangle 2"/>
        <dsp:cNvSpPr/>
      </dsp:nvSpPr>
      <dsp:spPr bwMode="white">
        <a:xfrm>
          <a:off x="131013" y="1230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31013" y="1230"/>
        <a:ext cx="4429768" cy="2812902"/>
      </dsp:txXfrm>
    </dsp:sp>
    <dsp:sp modelId="{DFCBAA68-98F2-42F5-A17F-48B112F813EA}">
      <dsp:nvSpPr>
        <dsp:cNvPr id="4" name="Rounded Rectangle 3"/>
        <dsp:cNvSpPr/>
      </dsp:nvSpPr>
      <dsp:spPr bwMode="white">
        <a:xfrm>
          <a:off x="623209" y="468817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44780" tIns="144780" rIns="144780" bIns="14478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dirty="0">
              <a:solidFill>
                <a:schemeClr val="dk1"/>
              </a:solidFill>
            </a:rPr>
            <a:t>Naziv za govor određenog područja ili skupine ljudi.</a:t>
          </a:r>
          <a:endParaRPr lang="en-US" dirty="0">
            <a:solidFill>
              <a:schemeClr val="dk1"/>
            </a:solidFill>
          </a:endParaRPr>
        </a:p>
      </dsp:txBody>
      <dsp:txXfrm>
        <a:off x="623209" y="468817"/>
        <a:ext cx="4429768" cy="2812902"/>
      </dsp:txXfrm>
    </dsp:sp>
    <dsp:sp modelId="{E1D72901-1369-4B23-A901-E487ABDC210D}">
      <dsp:nvSpPr>
        <dsp:cNvPr id="5" name="Rounded Rectangle 4"/>
        <dsp:cNvSpPr/>
      </dsp:nvSpPr>
      <dsp:spPr bwMode="white">
        <a:xfrm>
          <a:off x="5545173" y="1230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545173" y="1230"/>
        <a:ext cx="4429768" cy="2812902"/>
      </dsp:txXfrm>
    </dsp:sp>
    <dsp:sp modelId="{794D50E7-4BEE-465D-AB8A-1EAD13008A4C}">
      <dsp:nvSpPr>
        <dsp:cNvPr id="6" name="Rounded Rectangle 5"/>
        <dsp:cNvSpPr/>
      </dsp:nvSpPr>
      <dsp:spPr bwMode="white">
        <a:xfrm>
          <a:off x="6037370" y="468817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44780" tIns="144780" rIns="144780" bIns="14478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</a:rPr>
            <a:t>Razlikujemo čakavske, kajkavske i štokavske dijalekte.</a:t>
          </a:r>
          <a:endParaRPr lang="en-US">
            <a:solidFill>
              <a:schemeClr val="dk1"/>
            </a:solidFill>
          </a:endParaRPr>
        </a:p>
      </dsp:txBody>
      <dsp:txXfrm>
        <a:off x="6037370" y="468817"/>
        <a:ext cx="4429768" cy="281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98150" cy="3282950"/>
        <a:chOff x="0" y="0"/>
        <a:chExt cx="10598150" cy="3282950"/>
      </a:xfrm>
    </dsp:grpSpPr>
    <dsp:sp modelId="{1F47E4D6-C9C7-463F-95F5-DEDD18EB077C}">
      <dsp:nvSpPr>
        <dsp:cNvPr id="3" name="Rounded Rectangle 2"/>
        <dsp:cNvSpPr/>
      </dsp:nvSpPr>
      <dsp:spPr bwMode="white">
        <a:xfrm>
          <a:off x="131013" y="1230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31013" y="1230"/>
        <a:ext cx="4429768" cy="2812902"/>
      </dsp:txXfrm>
    </dsp:sp>
    <dsp:sp modelId="{8BC13CCD-B53F-4B09-B841-7345C0BF5ACB}">
      <dsp:nvSpPr>
        <dsp:cNvPr id="4" name="Rounded Rectangle 3"/>
        <dsp:cNvSpPr/>
      </dsp:nvSpPr>
      <dsp:spPr bwMode="white">
        <a:xfrm>
          <a:off x="623209" y="468817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82879" tIns="182879" rIns="182879" bIns="182879" anchor="ctr"/>
        <a:lstStyle>
          <a:lvl1pPr algn="ctr">
            <a:defRPr sz="4800"/>
          </a:lvl1pPr>
          <a:lvl2pPr marL="285750" indent="-285750" algn="ctr">
            <a:defRPr sz="3700"/>
          </a:lvl2pPr>
          <a:lvl3pPr marL="571500" indent="-285750" algn="ctr">
            <a:defRPr sz="3700"/>
          </a:lvl3pPr>
          <a:lvl4pPr marL="857250" indent="-285750" algn="ctr">
            <a:defRPr sz="3700"/>
          </a:lvl4pPr>
          <a:lvl5pPr marL="1143000" indent="-285750" algn="ctr">
            <a:defRPr sz="3700"/>
          </a:lvl5pPr>
          <a:lvl6pPr marL="1428750" indent="-285750" algn="ctr">
            <a:defRPr sz="3700"/>
          </a:lvl6pPr>
          <a:lvl7pPr marL="1714500" indent="-285750" algn="ctr">
            <a:defRPr sz="3700"/>
          </a:lvl7pPr>
          <a:lvl8pPr marL="2000250" indent="-285750" algn="ctr">
            <a:defRPr sz="3700"/>
          </a:lvl8pPr>
          <a:lvl9pPr marL="2286000" indent="-285750" algn="ctr">
            <a:defRPr sz="3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</a:rPr>
            <a:t>Raspisuje časopis JEZIK.</a:t>
          </a:r>
          <a:endParaRPr lang="en-US">
            <a:solidFill>
              <a:schemeClr val="dk1"/>
            </a:solidFill>
          </a:endParaRPr>
        </a:p>
      </dsp:txBody>
      <dsp:txXfrm>
        <a:off x="623209" y="468817"/>
        <a:ext cx="4429768" cy="2812902"/>
      </dsp:txXfrm>
    </dsp:sp>
    <dsp:sp modelId="{8F8D2632-2B44-4F2C-9D93-A809AE3876D2}">
      <dsp:nvSpPr>
        <dsp:cNvPr id="5" name="Rounded Rectangle 4"/>
        <dsp:cNvSpPr/>
      </dsp:nvSpPr>
      <dsp:spPr bwMode="white">
        <a:xfrm>
          <a:off x="5545173" y="1230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5545173" y="1230"/>
        <a:ext cx="4429768" cy="2812902"/>
      </dsp:txXfrm>
    </dsp:sp>
    <dsp:sp modelId="{94B332BA-551B-4AFF-A27A-E445B6CBC42A}">
      <dsp:nvSpPr>
        <dsp:cNvPr id="6" name="Rounded Rectangle 5"/>
        <dsp:cNvSpPr/>
      </dsp:nvSpPr>
      <dsp:spPr bwMode="white">
        <a:xfrm>
          <a:off x="6037370" y="468817"/>
          <a:ext cx="4429768" cy="2812902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82879" tIns="182879" rIns="182879" bIns="182879" anchor="ctr"/>
        <a:lstStyle>
          <a:lvl1pPr algn="ctr">
            <a:defRPr sz="4800"/>
          </a:lvl1pPr>
          <a:lvl2pPr marL="285750" indent="-285750" algn="ctr">
            <a:defRPr sz="3700"/>
          </a:lvl2pPr>
          <a:lvl3pPr marL="571500" indent="-285750" algn="ctr">
            <a:defRPr sz="3700"/>
          </a:lvl3pPr>
          <a:lvl4pPr marL="857250" indent="-285750" algn="ctr">
            <a:defRPr sz="3700"/>
          </a:lvl4pPr>
          <a:lvl5pPr marL="1143000" indent="-285750" algn="ctr">
            <a:defRPr sz="3700"/>
          </a:lvl5pPr>
          <a:lvl6pPr marL="1428750" indent="-285750" algn="ctr">
            <a:defRPr sz="3700"/>
          </a:lvl6pPr>
          <a:lvl7pPr marL="1714500" indent="-285750" algn="ctr">
            <a:defRPr sz="3700"/>
          </a:lvl7pPr>
          <a:lvl8pPr marL="2000250" indent="-285750" algn="ctr">
            <a:defRPr sz="3700"/>
          </a:lvl8pPr>
          <a:lvl9pPr marL="2286000" indent="-285750" algn="ctr">
            <a:defRPr sz="3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  <a:hlinkClick r:id="rId1"/>
            </a:rPr>
            <a:t>http://bolje.hr/</a:t>
          </a:r>
          <a:endParaRPr lang="en-US">
            <a:solidFill>
              <a:schemeClr val="dk1"/>
            </a:solidFill>
          </a:endParaRPr>
        </a:p>
      </dsp:txBody>
      <dsp:txXfrm>
        <a:off x="6037370" y="468817"/>
        <a:ext cx="4429768" cy="2812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785191" cy="2196771"/>
        <a:chOff x="0" y="0"/>
        <a:chExt cx="10785191" cy="2196771"/>
      </a:xfrm>
    </dsp:grpSpPr>
    <dsp:sp modelId="{453B3CCC-FAB7-4392-AC07-97F5ABEB200F}">
      <dsp:nvSpPr>
        <dsp:cNvPr id="3" name="Rounded Rectangle 2"/>
        <dsp:cNvSpPr/>
      </dsp:nvSpPr>
      <dsp:spPr bwMode="white">
        <a:xfrm>
          <a:off x="1934410" y="823"/>
          <a:ext cx="2964159" cy="1882241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lt1"/>
        </a:fontRef>
      </dsp:style>
      <dsp:txXfrm>
        <a:off x="1934410" y="823"/>
        <a:ext cx="2964159" cy="1882241"/>
      </dsp:txXfrm>
    </dsp:sp>
    <dsp:sp modelId="{30588AC3-874C-442E-B320-125B3AEF3F2E}">
      <dsp:nvSpPr>
        <dsp:cNvPr id="4" name="Rounded Rectangle 3"/>
        <dsp:cNvSpPr/>
      </dsp:nvSpPr>
      <dsp:spPr bwMode="white">
        <a:xfrm>
          <a:off x="2263761" y="313707"/>
          <a:ext cx="2964159" cy="1882241"/>
        </a:xfrm>
        <a:prstGeom prst="roundRect">
          <a:avLst>
            <a:gd name="adj" fmla="val 10000"/>
          </a:avLst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dirty="0">
              <a:solidFill>
                <a:schemeClr val="dk1"/>
              </a:solidFill>
            </a:rPr>
            <a:t>ZAVIČAJNI GOVOR: oblik hrvatskog jezika koji se govori u zavičaju u kojem živiš.</a:t>
          </a:r>
          <a:endParaRPr lang="en-US" dirty="0">
            <a:solidFill>
              <a:schemeClr val="dk1"/>
            </a:solidFill>
          </a:endParaRPr>
        </a:p>
      </dsp:txBody>
      <dsp:txXfrm>
        <a:off x="2263761" y="313707"/>
        <a:ext cx="2964159" cy="1882241"/>
      </dsp:txXfrm>
    </dsp:sp>
    <dsp:sp modelId="{6B189F90-5B42-4D87-A609-16953DFC47BC}">
      <dsp:nvSpPr>
        <dsp:cNvPr id="5" name="Rounded Rectangle 4"/>
        <dsp:cNvSpPr/>
      </dsp:nvSpPr>
      <dsp:spPr bwMode="white">
        <a:xfrm>
          <a:off x="5557271" y="823"/>
          <a:ext cx="2964159" cy="1882241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lt1"/>
        </a:fontRef>
      </dsp:style>
      <dsp:txXfrm>
        <a:off x="5557271" y="823"/>
        <a:ext cx="2964159" cy="1882241"/>
      </dsp:txXfrm>
    </dsp:sp>
    <dsp:sp modelId="{8990FFBD-958A-4451-A037-7A0881FDB06B}">
      <dsp:nvSpPr>
        <dsp:cNvPr id="6" name="Rounded Rectangle 5"/>
        <dsp:cNvSpPr/>
      </dsp:nvSpPr>
      <dsp:spPr bwMode="white">
        <a:xfrm>
          <a:off x="5886622" y="313707"/>
          <a:ext cx="2964159" cy="1882241"/>
        </a:xfrm>
        <a:prstGeom prst="roundRect">
          <a:avLst>
            <a:gd name="adj" fmla="val 10000"/>
          </a:avLst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</a:rPr>
            <a:t>MJESNI GOVOR: dio zavičajnog govora koji se govori u mjestu u kojem živiš.</a:t>
          </a:r>
          <a:endParaRPr lang="en-US">
            <a:solidFill>
              <a:schemeClr val="dk1"/>
            </a:solidFill>
          </a:endParaRPr>
        </a:p>
      </dsp:txBody>
      <dsp:txXfrm>
        <a:off x="5886622" y="313707"/>
        <a:ext cx="2964159" cy="1882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98150" cy="3282950"/>
        <a:chOff x="0" y="0"/>
        <a:chExt cx="10598150" cy="3282950"/>
      </a:xfrm>
    </dsp:grpSpPr>
    <dsp:sp modelId="{9438ED48-2064-4A2D-B905-37980A857AD5}">
      <dsp:nvSpPr>
        <dsp:cNvPr id="3" name="Rounded Rectangle 2"/>
        <dsp:cNvSpPr/>
      </dsp:nvSpPr>
      <dsp:spPr bwMode="white">
        <a:xfrm>
          <a:off x="0" y="537777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537777"/>
        <a:ext cx="2980730" cy="1892763"/>
      </dsp:txXfrm>
    </dsp:sp>
    <dsp:sp modelId="{54703404-92B1-47FB-8E03-6FF19BA96189}">
      <dsp:nvSpPr>
        <dsp:cNvPr id="4" name="Rounded Rectangle 3"/>
        <dsp:cNvSpPr/>
      </dsp:nvSpPr>
      <dsp:spPr bwMode="white">
        <a:xfrm>
          <a:off x="331192" y="852410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dirty="0">
              <a:solidFill>
                <a:schemeClr val="dk1"/>
              </a:solidFill>
            </a:rPr>
            <a:t>Službeni jezik nacionalnih manjina koje žive u RH.</a:t>
          </a:r>
          <a:endParaRPr lang="en-US" dirty="0">
            <a:solidFill>
              <a:schemeClr val="dk1"/>
            </a:solidFill>
          </a:endParaRPr>
        </a:p>
      </dsp:txBody>
      <dsp:txXfrm>
        <a:off x="331192" y="852410"/>
        <a:ext cx="2980730" cy="1892763"/>
      </dsp:txXfrm>
    </dsp:sp>
    <dsp:sp modelId="{DC5C4220-208A-4CC6-A341-CACC3135C6E6}">
      <dsp:nvSpPr>
        <dsp:cNvPr id="5" name="Rounded Rectangle 4"/>
        <dsp:cNvSpPr/>
      </dsp:nvSpPr>
      <dsp:spPr bwMode="white">
        <a:xfrm>
          <a:off x="3643114" y="537777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43114" y="537777"/>
        <a:ext cx="2980730" cy="1892763"/>
      </dsp:txXfrm>
    </dsp:sp>
    <dsp:sp modelId="{BC233EA7-E0EC-4D10-90C3-45FE776F1DE2}">
      <dsp:nvSpPr>
        <dsp:cNvPr id="6" name="Rounded Rectangle 5"/>
        <dsp:cNvSpPr/>
      </dsp:nvSpPr>
      <dsp:spPr bwMode="white">
        <a:xfrm>
          <a:off x="3974306" y="852410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</a:rPr>
            <a:t>Rabi se na područjima gdje žive nacionalne manjine.</a:t>
          </a:r>
          <a:endParaRPr lang="en-US">
            <a:solidFill>
              <a:schemeClr val="dk1"/>
            </a:solidFill>
          </a:endParaRPr>
        </a:p>
      </dsp:txBody>
      <dsp:txXfrm>
        <a:off x="3974306" y="852410"/>
        <a:ext cx="2980730" cy="1892763"/>
      </dsp:txXfrm>
    </dsp:sp>
    <dsp:sp modelId="{F0F89635-3C74-47A4-AD1C-10010FEA1845}">
      <dsp:nvSpPr>
        <dsp:cNvPr id="7" name="Rounded Rectangle 6"/>
        <dsp:cNvSpPr/>
      </dsp:nvSpPr>
      <dsp:spPr bwMode="white">
        <a:xfrm>
          <a:off x="7286228" y="537777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286228" y="537777"/>
        <a:ext cx="2980730" cy="1892763"/>
      </dsp:txXfrm>
    </dsp:sp>
    <dsp:sp modelId="{B157BB40-818D-4FBA-90CA-08B81BA082F1}">
      <dsp:nvSpPr>
        <dsp:cNvPr id="8" name="Rounded Rectangle 7"/>
        <dsp:cNvSpPr/>
      </dsp:nvSpPr>
      <dsp:spPr bwMode="white">
        <a:xfrm>
          <a:off x="7617420" y="852410"/>
          <a:ext cx="2980730" cy="1892763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>
              <a:solidFill>
                <a:schemeClr val="dk1"/>
              </a:solidFill>
            </a:rPr>
            <a:t>Nacionalne manjine su: Česi, Slovaci, Srbi, Talijani, Romi, Mađari, Židovi…</a:t>
          </a:r>
          <a:endParaRPr lang="en-US">
            <a:solidFill>
              <a:schemeClr val="dk1"/>
            </a:solidFill>
          </a:endParaRPr>
        </a:p>
      </dsp:txBody>
      <dsp:txXfrm>
        <a:off x="7617420" y="852410"/>
        <a:ext cx="2980730" cy="1892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C075-3990-4AAB-9E4B-B0C71491B214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378F-8BE5-4033-9300-98D0BB4B75E3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r.izzi.digital/DOS/37570/3853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karta&#10;&#10;Opis je automatski generiran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27369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DIJALEKTALNO PJESNIŠTVO</a:t>
            </a:r>
            <a:endParaRPr lang="hr-HR" b="1" dirty="0">
              <a:solidFill>
                <a:schemeClr val="accent4">
                  <a:lumMod val="40000"/>
                  <a:lumOff val="60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Natječaj za najbolju hrvatsku riječ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E57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HRVATSKI STANDARDNI JEZIK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1"/>
          <a:stretch>
            <a:fillRect/>
          </a:stretch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00975" y="491260"/>
            <a:ext cx="3866769" cy="580476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Službeni jezik u Republici Hrvatskoj propisan Ustavom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Uče ga svi govornici hrvatskoga jezika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Rabi se u školama, javnim ustanovama, medijima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Propisan je PRAVILIMA koja se nalaze u gramatici, rječniku i pravopisu</a:t>
            </a:r>
            <a:endParaRPr lang="hr-HR" sz="2400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92387"/>
            <a:ext cx="184731" cy="58477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br>
              <a:rPr kumimoji="0" lang="sr-Latn-RS" altLang="sr-Latn-R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BM Plex Sans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9A1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MATERINSKI JEZIK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-2"/>
          <a:stretch>
            <a:fillRect/>
          </a:stretch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Prvi jezik koji se usvaja bez svjesnoga učenja, najčešće od roditelja odnosno majke. 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FFFF"/>
                </a:solidFill>
              </a:rPr>
              <a:t>Majka &gt; materinski jezik</a:t>
            </a:r>
            <a:endParaRPr lang="hr-HR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362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RAZGOVORNI JEZIK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3073" name="Picture 1" descr="Slika na kojoj se prikazuje tekst&#10;&#10;Opis je automatski generira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-2"/>
          <a:stretch>
            <a:fillRect/>
          </a:stretch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Jezik kojim se govori u svakodnevnoj komunikaciji, u razgovoru s prijateljima, poznanicima, obitelji.</a:t>
            </a:r>
            <a:endParaRPr lang="hr-H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!!BGRectangl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79" y="29005"/>
            <a:ext cx="10515593" cy="1197864"/>
          </a:xfrm>
        </p:spPr>
        <p:txBody>
          <a:bodyPr>
            <a:normAutofit/>
          </a:bodyPr>
          <a:lstStyle/>
          <a:p>
            <a:r>
              <a:rPr lang="hr-HR" dirty="0"/>
              <a:t>NARJEČJA</a:t>
            </a:r>
            <a:endParaRPr lang="hr-HR" dirty="0"/>
          </a:p>
        </p:txBody>
      </p:sp>
      <p:sp>
        <p:nvSpPr>
          <p:cNvPr id="14" name="!!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r="-3" b="-3"/>
          <a:stretch>
            <a:fillRect/>
          </a:stretch>
        </p:blipFill>
        <p:spPr>
          <a:xfrm>
            <a:off x="1546401" y="1226869"/>
            <a:ext cx="9096148" cy="54872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hr-HR"/>
              <a:t>Narječja imaju mnoštvo zavičajnih i mjesnih govora…</a:t>
            </a:r>
            <a:endParaRPr lang="hr-HR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>
            <a:grpSpLocks noGrp="1" noRot="1" noChangeAspect="1" noMove="1" noResize="1" noUngrp="1"/>
          </p:cNvGrpSpPr>
          <p:nvPr/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78" name="Rectangle 64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909" y="202918"/>
            <a:ext cx="5459201" cy="35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731519" y="4099034"/>
          <a:ext cx="10785191" cy="219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89" y="219074"/>
            <a:ext cx="8862311" cy="6486525"/>
          </a:xfrm>
          <a:prstGeom prst="rect">
            <a:avLst/>
          </a:prstGeom>
          <a:noFill/>
        </p:spPr>
      </p:pic>
      <p:pic>
        <p:nvPicPr>
          <p:cNvPr id="5" name="Slika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411093"/>
            <a:ext cx="2171065" cy="210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JEZIK NACIONALNIH MANJINA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DVOJEZIČNOST</a:t>
            </a:r>
            <a:endParaRPr lang="hr-HR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Istodobna uporaba dvaju jezika: materinskog jezika nacionalne manjine i hrvatskoga jezika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1"/>
              </a:rPr>
              <a:t>https://hr.izzi.digital/DOS/37570/38538.html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28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398" y="669925"/>
            <a:ext cx="468629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DIJALEKTOLOGIJA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398" y="2400304"/>
            <a:ext cx="4686295" cy="34416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 err="1">
                <a:solidFill>
                  <a:schemeClr val="bg1"/>
                </a:solidFill>
              </a:rPr>
              <a:t>Jezikoslovna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disciplina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proučava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dijalekte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>
            <a:fillRect/>
          </a:stretch>
        </p:blipFill>
        <p:spPr>
          <a:xfrm>
            <a:off x="6438898" y="972234"/>
            <a:ext cx="5753102" cy="5885766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295399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hr-HR" sz="3800" dirty="0">
                <a:solidFill>
                  <a:schemeClr val="bg1"/>
                </a:solidFill>
              </a:rPr>
              <a:t>HIJERARHIJA</a:t>
            </a:r>
            <a:endParaRPr lang="hr-HR" sz="38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1. NARJEČJE</a:t>
            </a: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2. DIJALEKT</a:t>
            </a: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3. MJESNI GOVOR</a:t>
            </a:r>
            <a:endParaRPr lang="hr-HR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 b="5330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b="127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NARJEČJE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karta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3" y="190499"/>
            <a:ext cx="8081457" cy="6505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DIJALEKT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01896" y="1271675"/>
            <a:ext cx="550544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DIJALKETALNO PJESNIŠTVO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01896" y="3751350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Obuhvaća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pjesme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napisane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kajkavskom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štokavskom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čakavskom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narječju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Abadi Extra Light" panose="020B0204020104020204" pitchFamily="34" charset="0"/>
              </a:rPr>
              <a:t>DANI HRVATSKOG JEZIKA</a:t>
            </a:r>
            <a:endParaRPr lang="hr-HR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000" dirty="0"/>
              <a:t>Hrvatska kulturna manifestacija.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hr-HR" sz="2000" dirty="0"/>
              <a:t>Slavi se od 1991. godine.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hr-HR" sz="2000" dirty="0"/>
              <a:t>Održava se svake godine u ožujku, od 11. do 17. ožujka.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hr-HR" sz="2000" dirty="0"/>
              <a:t>Utemeljena je na spomen na </a:t>
            </a:r>
            <a:r>
              <a:rPr lang="hr-HR" sz="2000" dirty="0">
                <a:solidFill>
                  <a:srgbClr val="FF0000"/>
                </a:solidFill>
              </a:rPr>
              <a:t>Deklaraciju o nazivu i položaju hrvatskog jezika.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5" name="Slika 4" descr="Slika na kojoj se prikazuje tekst, novine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5131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8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rrow pointing right"/>
          <p:cNvPicPr>
            <a:picLocks noChangeAspect="1"/>
          </p:cNvPicPr>
          <p:nvPr/>
        </p:nvPicPr>
        <p:blipFill rotWithShape="1">
          <a:blip r:embed="rId1"/>
          <a:srcRect r="16259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/>
              <a:t>HRVATSKI JEZIK I DVOJEZIČNOST</a:t>
            </a:r>
            <a:endParaRPr lang="hr-HR" sz="48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WPS Presentation</Application>
  <PresentationFormat>Široki zaslon</PresentationFormat>
  <Paragraphs>63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Abadi Extra Light</vt:lpstr>
      <vt:lpstr>Yu Gothic UI Light</vt:lpstr>
      <vt:lpstr>Calibri</vt:lpstr>
      <vt:lpstr>IBM Plex Sans</vt:lpstr>
      <vt:lpstr>Microsoft YaHei</vt:lpstr>
      <vt:lpstr>Arial Unicode MS</vt:lpstr>
      <vt:lpstr>Calibri Light</vt:lpstr>
      <vt:lpstr>Liberation Mono</vt:lpstr>
      <vt:lpstr>Tema sustava Office</vt:lpstr>
      <vt:lpstr>DIJALEKTALNO PJESNIŠTVO</vt:lpstr>
      <vt:lpstr>DIJALEKTOLOGIJA</vt:lpstr>
      <vt:lpstr>HIJERARHIJA</vt:lpstr>
      <vt:lpstr>NARJEČJE</vt:lpstr>
      <vt:lpstr>PowerPoint 演示文稿</vt:lpstr>
      <vt:lpstr>DIJALEKT</vt:lpstr>
      <vt:lpstr>DIJALKETALNO PJESNIŠTVO</vt:lpstr>
      <vt:lpstr>DANI HRVATSKOG JEZIKA</vt:lpstr>
      <vt:lpstr>HRVATSKI JEZIK I DVOJEZIČNOST</vt:lpstr>
      <vt:lpstr>Natječaj za najbolju hrvatsku riječ</vt:lpstr>
      <vt:lpstr>HRVATSKI STANDARDNI JEZIK</vt:lpstr>
      <vt:lpstr>MATERINSKI JEZIK</vt:lpstr>
      <vt:lpstr>RAZGOVORNI JEZIK</vt:lpstr>
      <vt:lpstr>NARJEČJA</vt:lpstr>
      <vt:lpstr>Narječja imaju mnoštvo zavičajnih i mjesnih govora…</vt:lpstr>
      <vt:lpstr>PowerPoint 演示文稿</vt:lpstr>
      <vt:lpstr>JEZIK NACIONALNIH MANJINA</vt:lpstr>
      <vt:lpstr>DVOJEZIČNOST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DIJALEKTALNO PJESNIŠTVO</dc:title>
  <dc:creator>Gosti</dc:creator>
  <cp:lastModifiedBy>Korisnik</cp:lastModifiedBy>
  <cp:revision>11</cp:revision>
  <dcterms:created xsi:type="dcterms:W3CDTF">2021-04-25T11:12:00Z</dcterms:created>
  <dcterms:modified xsi:type="dcterms:W3CDTF">2023-02-27T12:52:24Z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D8C8451AE76B420F813035E5921E45D7</vt:lpwstr>
  </property>
  <property fmtid="{D5CDD505-2E9C-101B-9397-08002B2CF9AE}" pid="3" name="KSOProductBuildVer">
    <vt:lpwstr>1033-11.2.0.11486</vt:lpwstr>
  </property>
</Properties>
</file>